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5" r:id="rId2"/>
    <p:sldId id="306" r:id="rId3"/>
    <p:sldId id="264" r:id="rId4"/>
    <p:sldId id="256" r:id="rId5"/>
    <p:sldId id="260" r:id="rId6"/>
    <p:sldId id="259" r:id="rId7"/>
    <p:sldId id="273" r:id="rId8"/>
    <p:sldId id="274" r:id="rId9"/>
    <p:sldId id="275" r:id="rId10"/>
    <p:sldId id="276" r:id="rId11"/>
    <p:sldId id="277" r:id="rId12"/>
    <p:sldId id="263" r:id="rId13"/>
    <p:sldId id="278" r:id="rId14"/>
    <p:sldId id="279" r:id="rId15"/>
    <p:sldId id="280" r:id="rId16"/>
    <p:sldId id="281" r:id="rId17"/>
    <p:sldId id="282" r:id="rId18"/>
    <p:sldId id="283" r:id="rId19"/>
    <p:sldId id="286" r:id="rId20"/>
    <p:sldId id="285" r:id="rId21"/>
    <p:sldId id="299" r:id="rId22"/>
    <p:sldId id="287" r:id="rId23"/>
    <p:sldId id="292" r:id="rId24"/>
    <p:sldId id="293" r:id="rId25"/>
    <p:sldId id="294" r:id="rId26"/>
    <p:sldId id="288" r:id="rId27"/>
    <p:sldId id="291" r:id="rId28"/>
    <p:sldId id="295" r:id="rId29"/>
    <p:sldId id="296" r:id="rId30"/>
    <p:sldId id="290" r:id="rId31"/>
    <p:sldId id="297" r:id="rId32"/>
    <p:sldId id="289" r:id="rId33"/>
    <p:sldId id="298" r:id="rId34"/>
    <p:sldId id="257" r:id="rId35"/>
    <p:sldId id="265" r:id="rId36"/>
    <p:sldId id="266" r:id="rId37"/>
    <p:sldId id="26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A31"/>
    <a:srgbClr val="28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65" autoAdjust="0"/>
    <p:restoredTop sz="88563" autoAdjust="0"/>
  </p:normalViewPr>
  <p:slideViewPr>
    <p:cSldViewPr snapToGrid="0">
      <p:cViewPr varScale="1">
        <p:scale>
          <a:sx n="75" d="100"/>
          <a:sy n="75" d="100"/>
        </p:scale>
        <p:origin x="81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 Popovic" userId="38ee8d600189eccf" providerId="LiveId" clId="{7F377D7E-1042-41DC-937D-A9BD3BC73CD3}"/>
    <pc:docChg chg="undo custSel addSld modSld modMainMaster">
      <pc:chgData name="Miroslav Popovic" userId="38ee8d600189eccf" providerId="LiveId" clId="{7F377D7E-1042-41DC-937D-A9BD3BC73CD3}" dt="2022-09-14T22:38:02.492" v="1916"/>
      <pc:docMkLst>
        <pc:docMk/>
      </pc:docMkLst>
      <pc:sldChg chg="modSp mod modTransition modNotesTx">
        <pc:chgData name="Miroslav Popovic" userId="38ee8d600189eccf" providerId="LiveId" clId="{7F377D7E-1042-41DC-937D-A9BD3BC73CD3}" dt="2022-09-14T22:38:02.492" v="1916"/>
        <pc:sldMkLst>
          <pc:docMk/>
          <pc:sldMk cId="3828002219" sldId="256"/>
        </pc:sldMkLst>
        <pc:spChg chg="mod">
          <ac:chgData name="Miroslav Popovic" userId="38ee8d600189eccf" providerId="LiveId" clId="{7F377D7E-1042-41DC-937D-A9BD3BC73CD3}" dt="2022-09-11T23:40:27.613" v="361" actId="20577"/>
          <ac:spMkLst>
            <pc:docMk/>
            <pc:sldMk cId="3828002219" sldId="256"/>
            <ac:spMk id="2" creationId="{E709CAA4-4B22-AAF1-B11F-21FA193A5032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18601319" sldId="257"/>
        </pc:sldMkLst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2" creationId="{BE6973F2-C04A-698A-10B5-EE71AF1CC06A}"/>
          </ac:spMkLst>
        </pc:spChg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3" creationId="{88C6672C-F32C-621B-9BD8-9B917C4A3AD9}"/>
          </ac:spMkLst>
        </pc:spChg>
        <pc:spChg chg="add del mod ord">
          <ac:chgData name="Miroslav Popovic" userId="38ee8d600189eccf" providerId="LiveId" clId="{7F377D7E-1042-41DC-937D-A9BD3BC73CD3}" dt="2022-09-12T22:16:09.911" v="401" actId="478"/>
          <ac:spMkLst>
            <pc:docMk/>
            <pc:sldMk cId="3218601319" sldId="257"/>
            <ac:spMk id="4" creationId="{32E34EC7-C885-976F-8A04-A28AD2FF16D9}"/>
          </ac:spMkLst>
        </pc:spChg>
        <pc:spChg chg="add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5" creationId="{FF427512-63AA-1940-6885-EF15DB5A88E7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21652125" sldId="258"/>
        </pc:sldMkLst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2" creationId="{7DF2F987-5CEE-A828-6A22-531DA9CF6404}"/>
          </ac:spMkLst>
        </pc:spChg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3" creationId="{A27A57CB-F263-A05A-03A4-71DE603B46A7}"/>
          </ac:spMkLst>
        </pc:spChg>
        <pc:spChg chg="add mod">
          <ac:chgData name="Miroslav Popovic" userId="38ee8d600189eccf" providerId="LiveId" clId="{7F377D7E-1042-41DC-937D-A9BD3BC73CD3}" dt="2022-09-12T22:17:50.623" v="430" actId="1076"/>
          <ac:spMkLst>
            <pc:docMk/>
            <pc:sldMk cId="3021652125" sldId="258"/>
            <ac:spMk id="4" creationId="{32BA00CD-2416-15B6-23D8-934B35F7AC66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607569601" sldId="259"/>
        </pc:sldMkLst>
        <pc:spChg chg="add mod">
          <ac:chgData name="Miroslav Popovic" userId="38ee8d600189eccf" providerId="LiveId" clId="{7F377D7E-1042-41DC-937D-A9BD3BC73CD3}" dt="2022-09-12T22:19:24.458" v="477" actId="20577"/>
          <ac:spMkLst>
            <pc:docMk/>
            <pc:sldMk cId="1607569601" sldId="259"/>
            <ac:spMk id="2" creationId="{52A59E3E-B82C-6659-2A97-F54015BAEC51}"/>
          </ac:spMkLst>
        </pc:spChg>
        <pc:spChg chg="add mod">
          <ac:chgData name="Miroslav Popovic" userId="38ee8d600189eccf" providerId="LiveId" clId="{7F377D7E-1042-41DC-937D-A9BD3BC73CD3}" dt="2022-09-12T22:27:54.913" v="976" actId="20577"/>
          <ac:spMkLst>
            <pc:docMk/>
            <pc:sldMk cId="1607569601" sldId="259"/>
            <ac:spMk id="3" creationId="{30589314-2772-E7A2-FE8D-A7D704187E4C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71177932" sldId="260"/>
        </pc:sldMkLst>
        <pc:spChg chg="add mod">
          <ac:chgData name="Miroslav Popovic" userId="38ee8d600189eccf" providerId="LiveId" clId="{7F377D7E-1042-41DC-937D-A9BD3BC73CD3}" dt="2022-09-12T22:23:38.832" v="656" actId="20577"/>
          <ac:spMkLst>
            <pc:docMk/>
            <pc:sldMk cId="3271177932" sldId="260"/>
            <ac:spMk id="2" creationId="{C9451E10-AA1A-3F28-9D32-F7460C55C7FB}"/>
          </ac:spMkLst>
        </pc:spChg>
        <pc:spChg chg="add mod">
          <ac:chgData name="Miroslav Popovic" userId="38ee8d600189eccf" providerId="LiveId" clId="{7F377D7E-1042-41DC-937D-A9BD3BC73CD3}" dt="2022-09-12T22:23:46.477" v="667" actId="20577"/>
          <ac:spMkLst>
            <pc:docMk/>
            <pc:sldMk cId="3271177932" sldId="260"/>
            <ac:spMk id="3" creationId="{487DB838-AFFD-AFD3-CA39-E5413EAAFF22}"/>
          </ac:spMkLst>
        </pc:spChg>
      </pc:sldChg>
      <pc:sldChg chg="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395653715" sldId="261"/>
        </pc:sldMkLst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2" creationId="{A9E59758-BC82-9218-03DA-7FC63D5D8FAB}"/>
          </ac:spMkLst>
        </pc:spChg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3" creationId="{C777A5AD-1EC2-D829-5CC5-5E121BF1B19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18045619" sldId="262"/>
        </pc:sldMkLst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2" creationId="{A4EF230B-3431-DA16-494A-D15813AB21A4}"/>
          </ac:spMkLst>
        </pc:spChg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3" creationId="{37B2156D-913B-1016-45CB-DB427EC26BDA}"/>
          </ac:spMkLst>
        </pc:spChg>
        <pc:spChg chg="add mod ord">
          <ac:chgData name="Miroslav Popovic" userId="38ee8d600189eccf" providerId="LiveId" clId="{7F377D7E-1042-41DC-937D-A9BD3BC73CD3}" dt="2022-09-12T22:26:41.676" v="915" actId="20577"/>
          <ac:spMkLst>
            <pc:docMk/>
            <pc:sldMk cId="118045619" sldId="262"/>
            <ac:spMk id="4" creationId="{9C5C6766-4DCD-F84D-15C9-B7F316878D10}"/>
          </ac:spMkLst>
        </pc:spChg>
        <pc:spChg chg="add del mod ord">
          <ac:chgData name="Miroslav Popovic" userId="38ee8d600189eccf" providerId="LiveId" clId="{7F377D7E-1042-41DC-937D-A9BD3BC73CD3}" dt="2022-09-12T22:26:59.846" v="916"/>
          <ac:spMkLst>
            <pc:docMk/>
            <pc:sldMk cId="118045619" sldId="262"/>
            <ac:spMk id="5" creationId="{7911D141-57C9-D19D-E765-B7F77C97310A}"/>
          </ac:spMkLst>
        </pc:spChg>
        <pc:picChg chg="add mod">
          <ac:chgData name="Miroslav Popovic" userId="38ee8d600189eccf" providerId="LiveId" clId="{7F377D7E-1042-41DC-937D-A9BD3BC73CD3}" dt="2022-09-12T22:26:59.846" v="916"/>
          <ac:picMkLst>
            <pc:docMk/>
            <pc:sldMk cId="118045619" sldId="262"/>
            <ac:picMk id="7" creationId="{B1C6C2B4-2DB5-25C6-B8E1-01B275E3791E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932460548" sldId="263"/>
        </pc:sldMkLst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28.839" v="997" actId="20577"/>
          <ac:spMkLst>
            <pc:docMk/>
            <pc:sldMk cId="2932460548" sldId="263"/>
            <ac:spMk id="4" creationId="{11CD079B-D1D1-986D-E764-307E63F35315}"/>
          </ac:spMkLst>
        </pc:spChg>
        <pc:spChg chg="add mod ord">
          <ac:chgData name="Miroslav Popovic" userId="38ee8d600189eccf" providerId="LiveId" clId="{7F377D7E-1042-41DC-937D-A9BD3BC73CD3}" dt="2022-09-12T22:28:42.761" v="1027" actId="20577"/>
          <ac:spMkLst>
            <pc:docMk/>
            <pc:sldMk cId="2932460548" sldId="263"/>
            <ac:spMk id="5" creationId="{926E3747-18FC-E81F-BDBB-1DCAFA7E3461}"/>
          </ac:spMkLst>
        </pc:spChg>
      </pc:sldChg>
      <pc:sldChg chg="addSp delSp 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011359827" sldId="264"/>
        </pc:sldMkLst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58.178" v="1049" actId="20577"/>
          <ac:spMkLst>
            <pc:docMk/>
            <pc:sldMk cId="2011359827" sldId="264"/>
            <ac:spMk id="4" creationId="{E33AFE40-32C0-0653-6C72-E2FC3409CB8B}"/>
          </ac:spMkLst>
        </pc:spChg>
        <pc:spChg chg="add mod ord">
          <ac:chgData name="Miroslav Popovic" userId="38ee8d600189eccf" providerId="LiveId" clId="{7F377D7E-1042-41DC-937D-A9BD3BC73CD3}" dt="2022-09-12T22:29:33.663" v="1111" actId="20577"/>
          <ac:spMkLst>
            <pc:docMk/>
            <pc:sldMk cId="2011359827" sldId="264"/>
            <ac:spMk id="5" creationId="{CB5ECBC2-8294-292D-34B1-C84EB66D894A}"/>
          </ac:spMkLst>
        </pc:spChg>
        <pc:spChg chg="add mod ord">
          <ac:chgData name="Miroslav Popovic" userId="38ee8d600189eccf" providerId="LiveId" clId="{7F377D7E-1042-41DC-937D-A9BD3BC73CD3}" dt="2022-09-12T22:29:29.631" v="1105" actId="20577"/>
          <ac:spMkLst>
            <pc:docMk/>
            <pc:sldMk cId="2011359827" sldId="264"/>
            <ac:spMk id="6" creationId="{5A0DA732-77A9-5C87-0115-00B3E9CF2A7A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427108514" sldId="265"/>
        </pc:sldMkLst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2" creationId="{204EFC62-F396-9433-94FF-4DD4A13BDA87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3" creationId="{9BD70944-22B8-FC50-0BB8-E9E62715C989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4" creationId="{31EF4A7E-E77C-A43A-55A5-ED722B4E361F}"/>
          </ac:spMkLst>
        </pc:spChg>
        <pc:spChg chg="add mod ord">
          <ac:chgData name="Miroslav Popovic" userId="38ee8d600189eccf" providerId="LiveId" clId="{7F377D7E-1042-41DC-937D-A9BD3BC73CD3}" dt="2022-09-12T23:04:13.352" v="1913" actId="20577"/>
          <ac:spMkLst>
            <pc:docMk/>
            <pc:sldMk cId="1427108514" sldId="265"/>
            <ac:spMk id="5" creationId="{C7473642-57DD-A8EB-D33C-E3C36A4200E1}"/>
          </ac:spMkLst>
        </pc:spChg>
        <pc:spChg chg="add del mod ord">
          <ac:chgData name="Miroslav Popovic" userId="38ee8d600189eccf" providerId="LiveId" clId="{7F377D7E-1042-41DC-937D-A9BD3BC73CD3}" dt="2022-09-12T22:30:18.491" v="1140"/>
          <ac:spMkLst>
            <pc:docMk/>
            <pc:sldMk cId="1427108514" sldId="265"/>
            <ac:spMk id="6" creationId="{CDF0EF0E-C7DC-5638-E7C8-5BEA4AA092D9}"/>
          </ac:spMkLst>
        </pc:spChg>
        <pc:spChg chg="add del mod ord">
          <ac:chgData name="Miroslav Popovic" userId="38ee8d600189eccf" providerId="LiveId" clId="{7F377D7E-1042-41DC-937D-A9BD3BC73CD3}" dt="2022-09-12T22:30:26.853" v="1141"/>
          <ac:spMkLst>
            <pc:docMk/>
            <pc:sldMk cId="1427108514" sldId="265"/>
            <ac:spMk id="7" creationId="{F86E049D-B277-1034-6ED3-79C92F45E02A}"/>
          </ac:spMkLst>
        </pc:spChg>
        <pc:spChg chg="add mod ord">
          <ac:chgData name="Miroslav Popovic" userId="38ee8d600189eccf" providerId="LiveId" clId="{7F377D7E-1042-41DC-937D-A9BD3BC73CD3}" dt="2022-09-12T22:30:53.213" v="1160" actId="122"/>
          <ac:spMkLst>
            <pc:docMk/>
            <pc:sldMk cId="1427108514" sldId="265"/>
            <ac:spMk id="12" creationId="{C57B8C21-A736-7EE6-9E17-E1215F4131E7}"/>
          </ac:spMkLst>
        </pc:spChg>
        <pc:spChg chg="add del mod or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13" creationId="{606693E9-3EE4-1983-995E-2827B896F3F8}"/>
          </ac:spMkLst>
        </pc:spChg>
        <pc:spChg chg="add del mod">
          <ac:chgData name="Miroslav Popovic" userId="38ee8d600189eccf" providerId="LiveId" clId="{7F377D7E-1042-41DC-937D-A9BD3BC73CD3}" dt="2022-09-12T22:32:45.095" v="1165" actId="478"/>
          <ac:spMkLst>
            <pc:docMk/>
            <pc:sldMk cId="1427108514" sldId="265"/>
            <ac:spMk id="19" creationId="{8886C985-2470-2DF9-A704-142D29D6E409}"/>
          </ac:spMkLst>
        </pc:spChg>
        <pc:spChg chg="add del mod">
          <ac:chgData name="Miroslav Popovic" userId="38ee8d600189eccf" providerId="LiveId" clId="{7F377D7E-1042-41DC-937D-A9BD3BC73CD3}" dt="2022-09-12T22:33:07.720" v="1171" actId="478"/>
          <ac:spMkLst>
            <pc:docMk/>
            <pc:sldMk cId="1427108514" sldId="265"/>
            <ac:spMk id="21" creationId="{0B4BC460-AF7B-4D5D-9E98-30FD7414E9C9}"/>
          </ac:spMkLst>
        </pc:spChg>
        <pc:spChg chg="add del mo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23" creationId="{5DF7CE2A-B247-7014-4128-634D223E51A9}"/>
          </ac:spMkLst>
        </pc:spChg>
        <pc:picChg chg="add del mod ord">
          <ac:chgData name="Miroslav Popovic" userId="38ee8d600189eccf" providerId="LiveId" clId="{7F377D7E-1042-41DC-937D-A9BD3BC73CD3}" dt="2022-09-12T22:32:28.003" v="1163" actId="478"/>
          <ac:picMkLst>
            <pc:docMk/>
            <pc:sldMk cId="1427108514" sldId="265"/>
            <ac:picMk id="9" creationId="{ECB935CB-F91F-BF1E-6DA5-011728002458}"/>
          </ac:picMkLst>
        </pc:picChg>
        <pc:picChg chg="add del mod ord">
          <ac:chgData name="Miroslav Popovic" userId="38ee8d600189eccf" providerId="LiveId" clId="{7F377D7E-1042-41DC-937D-A9BD3BC73CD3}" dt="2022-09-12T22:32:55.610" v="1168" actId="478"/>
          <ac:picMkLst>
            <pc:docMk/>
            <pc:sldMk cId="1427108514" sldId="265"/>
            <ac:picMk id="11" creationId="{20EB3F25-D35D-C29E-7D85-710F08C40C73}"/>
          </ac:picMkLst>
        </pc:picChg>
        <pc:picChg chg="add mod">
          <ac:chgData name="Miroslav Popovic" userId="38ee8d600189eccf" providerId="LiveId" clId="{7F377D7E-1042-41DC-937D-A9BD3BC73CD3}" dt="2022-09-12T22:33:26.224" v="1176" actId="1076"/>
          <ac:picMkLst>
            <pc:docMk/>
            <pc:sldMk cId="1427108514" sldId="265"/>
            <ac:picMk id="15" creationId="{7F1FFA0F-9B5D-638E-81AD-C3ACDC7CA62B}"/>
          </ac:picMkLst>
        </pc:picChg>
        <pc:picChg chg="add mod">
          <ac:chgData name="Miroslav Popovic" userId="38ee8d600189eccf" providerId="LiveId" clId="{7F377D7E-1042-41DC-937D-A9BD3BC73CD3}" dt="2022-09-12T22:33:20.297" v="1174" actId="1076"/>
          <ac:picMkLst>
            <pc:docMk/>
            <pc:sldMk cId="1427108514" sldId="265"/>
            <ac:picMk id="17" creationId="{579B259A-82DA-89EA-CF2F-17E9CBAA8A15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713708541" sldId="266"/>
        </pc:sldMkLst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2" creationId="{509FB516-D103-4253-0F2C-D858967BBE55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3" creationId="{813D30C1-CE50-6998-C51C-8A04B4E9D643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4" creationId="{72CE115B-E953-32E3-9C29-0D7C3BFE32E0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5" creationId="{E3C885AC-530C-BFFD-D753-F5CC1B92D445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6" creationId="{103B77DA-5DBF-195C-74D5-2470511AF862}"/>
          </ac:spMkLst>
        </pc:spChg>
        <pc:spChg chg="add mod ord">
          <ac:chgData name="Miroslav Popovic" userId="38ee8d600189eccf" providerId="LiveId" clId="{7F377D7E-1042-41DC-937D-A9BD3BC73CD3}" dt="2022-09-12T22:34:31.966" v="1219" actId="20577"/>
          <ac:spMkLst>
            <pc:docMk/>
            <pc:sldMk cId="1713708541" sldId="266"/>
            <ac:spMk id="7" creationId="{46F4D68C-EBA0-2657-E203-A5F540B171E5}"/>
          </ac:spMkLst>
        </pc:spChg>
        <pc:spChg chg="add del mod ord">
          <ac:chgData name="Miroslav Popovic" userId="38ee8d600189eccf" providerId="LiveId" clId="{7F377D7E-1042-41DC-937D-A9BD3BC73CD3}" dt="2022-09-12T22:34:43.776" v="1220"/>
          <ac:spMkLst>
            <pc:docMk/>
            <pc:sldMk cId="1713708541" sldId="266"/>
            <ac:spMk id="8" creationId="{7484C8C1-5AC4-095F-5B5C-C5E7ADC7073F}"/>
          </ac:spMkLst>
        </pc:spChg>
        <pc:spChg chg="add mod ord">
          <ac:chgData name="Miroslav Popovic" userId="38ee8d600189eccf" providerId="LiveId" clId="{7F377D7E-1042-41DC-937D-A9BD3BC73CD3}" dt="2022-09-12T22:34:26.335" v="1217" actId="20577"/>
          <ac:spMkLst>
            <pc:docMk/>
            <pc:sldMk cId="1713708541" sldId="266"/>
            <ac:spMk id="9" creationId="{C8B4C622-4A57-244A-EE45-D498326A8E1C}"/>
          </ac:spMkLst>
        </pc:spChg>
        <pc:picChg chg="add mod">
          <ac:chgData name="Miroslav Popovic" userId="38ee8d600189eccf" providerId="LiveId" clId="{7F377D7E-1042-41DC-937D-A9BD3BC73CD3}" dt="2022-09-12T22:34:52.930" v="1223" actId="14100"/>
          <ac:picMkLst>
            <pc:docMk/>
            <pc:sldMk cId="1713708541" sldId="266"/>
            <ac:picMk id="11" creationId="{69BEF94F-4FF9-E445-43CF-F08AFA3CC406}"/>
          </ac:picMkLst>
        </pc:pic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168282997" sldId="267"/>
        </pc:sldMkLst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2" creationId="{6AEAE028-FA77-8316-C7D3-18552A83E27F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3" creationId="{A9FBC760-66C9-630D-BF47-03925A343D4D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4" creationId="{22E4FF67-CDFC-56B4-28C8-7008E06B0719}"/>
          </ac:spMkLst>
        </pc:spChg>
        <pc:spChg chg="add del mod">
          <ac:chgData name="Miroslav Popovic" userId="38ee8d600189eccf" providerId="LiveId" clId="{7F377D7E-1042-41DC-937D-A9BD3BC73CD3}" dt="2022-09-12T22:47:37.918" v="1501" actId="478"/>
          <ac:spMkLst>
            <pc:docMk/>
            <pc:sldMk cId="168282997" sldId="267"/>
            <ac:spMk id="5" creationId="{24C4A249-BAA6-F6AE-C924-2E6675E24474}"/>
          </ac:spMkLst>
        </pc:spChg>
        <pc:spChg chg="add mod">
          <ac:chgData name="Miroslav Popovic" userId="38ee8d600189eccf" providerId="LiveId" clId="{7F377D7E-1042-41DC-937D-A9BD3BC73CD3}" dt="2022-09-12T22:57:09.152" v="1525" actId="14100"/>
          <ac:spMkLst>
            <pc:docMk/>
            <pc:sldMk cId="168282997" sldId="267"/>
            <ac:spMk id="17" creationId="{794FBA26-3CB5-8557-D90C-839ACF4034FB}"/>
          </ac:spMkLst>
        </pc:spChg>
        <pc:graphicFrameChg chg="add del mod">
          <ac:chgData name="Miroslav Popovic" userId="38ee8d600189eccf" providerId="LiveId" clId="{7F377D7E-1042-41DC-937D-A9BD3BC73CD3}" dt="2022-09-12T22:54:06.714" v="1507" actId="478"/>
          <ac:graphicFrameMkLst>
            <pc:docMk/>
            <pc:sldMk cId="168282997" sldId="267"/>
            <ac:graphicFrameMk id="6" creationId="{F472AD13-6EDA-AA06-AF32-907EBD73E6DF}"/>
          </ac:graphicFrameMkLst>
        </pc:graphicFrameChg>
        <pc:graphicFrameChg chg="add mod">
          <ac:chgData name="Miroslav Popovic" userId="38ee8d600189eccf" providerId="LiveId" clId="{7F377D7E-1042-41DC-937D-A9BD3BC73CD3}" dt="2022-09-12T22:57:12.435" v="1526" actId="1076"/>
          <ac:graphicFrameMkLst>
            <pc:docMk/>
            <pc:sldMk cId="168282997" sldId="267"/>
            <ac:graphicFrameMk id="15" creationId="{F731A6FD-3A88-5FB7-5CDC-D10FBEA864B2}"/>
          </ac:graphicFrameMkLst>
        </pc:graphicFrameChg>
        <pc:picChg chg="add del mod">
          <ac:chgData name="Miroslav Popovic" userId="38ee8d600189eccf" providerId="LiveId" clId="{7F377D7E-1042-41DC-937D-A9BD3BC73CD3}" dt="2022-09-12T22:54:35.921" v="1508" actId="478"/>
          <ac:picMkLst>
            <pc:docMk/>
            <pc:sldMk cId="168282997" sldId="267"/>
            <ac:picMk id="8" creationId="{12686D12-6D64-FE24-513B-37785E8C5AAA}"/>
          </ac:picMkLst>
        </pc:picChg>
        <pc:picChg chg="add del mod">
          <ac:chgData name="Miroslav Popovic" userId="38ee8d600189eccf" providerId="LiveId" clId="{7F377D7E-1042-41DC-937D-A9BD3BC73CD3}" dt="2022-09-12T22:54:47.896" v="1511" actId="478"/>
          <ac:picMkLst>
            <pc:docMk/>
            <pc:sldMk cId="168282997" sldId="267"/>
            <ac:picMk id="10" creationId="{E5EB2DFA-6D4B-F5F5-58CC-852FA6C4C775}"/>
          </ac:picMkLst>
        </pc:picChg>
        <pc:picChg chg="add del mod">
          <ac:chgData name="Miroslav Popovic" userId="38ee8d600189eccf" providerId="LiveId" clId="{7F377D7E-1042-41DC-937D-A9BD3BC73CD3}" dt="2022-09-12T22:55:22.693" v="1514" actId="478"/>
          <ac:picMkLst>
            <pc:docMk/>
            <pc:sldMk cId="168282997" sldId="267"/>
            <ac:picMk id="12" creationId="{07EF42A2-4BCD-25F1-3A4F-9777A621881C}"/>
          </ac:picMkLst>
        </pc:picChg>
        <pc:picChg chg="add mod">
          <ac:chgData name="Miroslav Popovic" userId="38ee8d600189eccf" providerId="LiveId" clId="{7F377D7E-1042-41DC-937D-A9BD3BC73CD3}" dt="2022-09-12T22:55:47.886" v="1516" actId="1076"/>
          <ac:picMkLst>
            <pc:docMk/>
            <pc:sldMk cId="168282997" sldId="267"/>
            <ac:picMk id="14" creationId="{4350A90F-D366-38B8-3DD5-828820947C37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64406182" sldId="268"/>
        </pc:sldMkLst>
        <pc:spChg chg="add mod">
          <ac:chgData name="Miroslav Popovic" userId="38ee8d600189eccf" providerId="LiveId" clId="{7F377D7E-1042-41DC-937D-A9BD3BC73CD3}" dt="2022-09-12T22:36:41.512" v="1265" actId="20577"/>
          <ac:spMkLst>
            <pc:docMk/>
            <pc:sldMk cId="264406182" sldId="268"/>
            <ac:spMk id="2" creationId="{25B1D2D7-98D3-E3A8-65C1-A4427326925B}"/>
          </ac:spMkLst>
        </pc:spChg>
        <pc:spChg chg="add mod">
          <ac:chgData name="Miroslav Popovic" userId="38ee8d600189eccf" providerId="LiveId" clId="{7F377D7E-1042-41DC-937D-A9BD3BC73CD3}" dt="2022-09-12T22:36:49.411" v="1287" actId="20577"/>
          <ac:spMkLst>
            <pc:docMk/>
            <pc:sldMk cId="264406182" sldId="268"/>
            <ac:spMk id="3" creationId="{44A5176D-50E6-CC97-21DE-B26C861591A9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295188892" sldId="269"/>
        </pc:sldMkLst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2" creationId="{E8DCC93E-C453-B801-7B46-5DDD2531BBCE}"/>
          </ac:spMkLst>
        </pc:spChg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3" creationId="{3E5CA0AD-3E72-D079-D9AA-BB8EF49E81C2}"/>
          </ac:spMkLst>
        </pc:spChg>
        <pc:spChg chg="add mod ord">
          <ac:chgData name="Miroslav Popovic" userId="38ee8d600189eccf" providerId="LiveId" clId="{7F377D7E-1042-41DC-937D-A9BD3BC73CD3}" dt="2022-09-12T22:37:56.616" v="1315" actId="20577"/>
          <ac:spMkLst>
            <pc:docMk/>
            <pc:sldMk cId="2295188892" sldId="269"/>
            <ac:spMk id="4" creationId="{9F45FEF8-2217-2C00-CAEB-CCAE5D9F3947}"/>
          </ac:spMkLst>
        </pc:spChg>
        <pc:spChg chg="add mod ord">
          <ac:chgData name="Miroslav Popovic" userId="38ee8d600189eccf" providerId="LiveId" clId="{7F377D7E-1042-41DC-937D-A9BD3BC73CD3}" dt="2022-09-12T22:38:10.128" v="1351" actId="20577"/>
          <ac:spMkLst>
            <pc:docMk/>
            <pc:sldMk cId="2295188892" sldId="269"/>
            <ac:spMk id="5" creationId="{9591A01F-616F-82CE-9CCB-5B334FAA1CA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4196698278" sldId="270"/>
        </pc:sldMkLst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2" creationId="{05D9DB3C-5C4C-D3B4-586B-C58F12FF534E}"/>
          </ac:spMkLst>
        </pc:spChg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3" creationId="{92F5CE01-089C-898F-4E3C-DDB124EF29B1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4" creationId="{3D37577C-0CF5-A82A-171D-D3B0D166868F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5" creationId="{C745AF6C-181E-6257-4245-F6DAAE9CFC18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6" creationId="{0DD4E710-107C-8073-B9F0-C596F2545A08}"/>
          </ac:spMkLst>
        </pc:sp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3332102839" sldId="271"/>
        </pc:sldMkLst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2" creationId="{1A277AEB-A13D-3615-B7D0-53EA9B6D5B79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3" creationId="{502BBB39-B947-6F93-218A-E2CDBE555186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4" creationId="{D2A26745-1D41-9C9D-FB79-A5F3CFEE25CE}"/>
          </ac:spMkLst>
        </pc:spChg>
        <pc:spChg chg="add del mod">
          <ac:chgData name="Miroslav Popovic" userId="38ee8d600189eccf" providerId="LiveId" clId="{7F377D7E-1042-41DC-937D-A9BD3BC73CD3}" dt="2022-09-12T22:57:32.344" v="1527" actId="478"/>
          <ac:spMkLst>
            <pc:docMk/>
            <pc:sldMk cId="3332102839" sldId="271"/>
            <ac:spMk id="6" creationId="{DD3562C0-68E3-7C56-B901-DFCFE2B82C12}"/>
          </ac:spMkLst>
        </pc:spChg>
        <pc:spChg chg="add">
          <ac:chgData name="Miroslav Popovic" userId="38ee8d600189eccf" providerId="LiveId" clId="{7F377D7E-1042-41DC-937D-A9BD3BC73CD3}" dt="2022-09-12T22:57:34.193" v="1528" actId="22"/>
          <ac:spMkLst>
            <pc:docMk/>
            <pc:sldMk cId="3332102839" sldId="271"/>
            <ac:spMk id="12" creationId="{058DBA2D-1CBF-2116-4023-5B484EBAC719}"/>
          </ac:spMkLst>
        </pc:spChg>
        <pc:graphicFrameChg chg="add del">
          <ac:chgData name="Miroslav Popovic" userId="38ee8d600189eccf" providerId="LiveId" clId="{7F377D7E-1042-41DC-937D-A9BD3BC73CD3}" dt="2022-09-12T22:58:08.473" v="1529" actId="478"/>
          <ac:graphicFrameMkLst>
            <pc:docMk/>
            <pc:sldMk cId="3332102839" sldId="271"/>
            <ac:graphicFrameMk id="10" creationId="{A25368E7-8289-76B5-100D-E1C7D46B06E6}"/>
          </ac:graphicFrameMkLst>
        </pc:graphicFrameChg>
        <pc:graphicFrameChg chg="add mod">
          <ac:chgData name="Miroslav Popovic" userId="38ee8d600189eccf" providerId="LiveId" clId="{7F377D7E-1042-41DC-937D-A9BD3BC73CD3}" dt="2022-09-12T22:58:19.650" v="1531" actId="1076"/>
          <ac:graphicFrameMkLst>
            <pc:docMk/>
            <pc:sldMk cId="3332102839" sldId="271"/>
            <ac:graphicFrameMk id="13" creationId="{3B5921E4-1B49-D675-ABA2-25F98D313CEF}"/>
          </ac:graphicFrameMkLst>
        </pc:graphicFrameChg>
        <pc:picChg chg="add">
          <ac:chgData name="Miroslav Popovic" userId="38ee8d600189eccf" providerId="LiveId" clId="{7F377D7E-1042-41DC-937D-A9BD3BC73CD3}" dt="2022-09-12T22:57:34.193" v="1528" actId="22"/>
          <ac:picMkLst>
            <pc:docMk/>
            <pc:sldMk cId="3332102839" sldId="271"/>
            <ac:picMk id="8" creationId="{D8788A89-3DEE-A5B2-2CC4-F805FDA35866}"/>
          </ac:picMkLst>
        </pc:picChg>
      </pc:sldChg>
      <pc:sldChg chg="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67628165" sldId="272"/>
        </pc:sldMkLst>
        <pc:spChg chg="mod ord">
          <ac:chgData name="Miroslav Popovic" userId="38ee8d600189eccf" providerId="LiveId" clId="{7F377D7E-1042-41DC-937D-A9BD3BC73CD3}" dt="2022-09-12T23:04:07.311" v="1912" actId="20577"/>
          <ac:spMkLst>
            <pc:docMk/>
            <pc:sldMk cId="3067628165" sldId="272"/>
            <ac:spMk id="5" creationId="{C7473642-57DD-A8EB-D33C-E3C36A4200E1}"/>
          </ac:spMkLst>
        </pc:spChg>
        <pc:spChg chg="mod ord">
          <ac:chgData name="Miroslav Popovic" userId="38ee8d600189eccf" providerId="LiveId" clId="{7F377D7E-1042-41DC-937D-A9BD3BC73CD3}" dt="2022-09-12T23:03:53.861" v="1909" actId="5793"/>
          <ac:spMkLst>
            <pc:docMk/>
            <pc:sldMk cId="3067628165" sldId="272"/>
            <ac:spMk id="12" creationId="{C57B8C21-A736-7EE6-9E17-E1215F4131E7}"/>
          </ac:spMkLst>
        </pc:spChg>
        <pc:spChg chg="mod ord">
          <ac:chgData name="Miroslav Popovic" userId="38ee8d600189eccf" providerId="LiveId" clId="{7F377D7E-1042-41DC-937D-A9BD3BC73CD3}" dt="2022-09-12T23:04:00.790" v="1911" actId="5793"/>
          <ac:spMkLst>
            <pc:docMk/>
            <pc:sldMk cId="3067628165" sldId="272"/>
            <ac:spMk id="13" creationId="{606693E9-3EE4-1983-995E-2827B896F3F8}"/>
          </ac:spMkLst>
        </pc:spChg>
        <pc:picChg chg="ord">
          <ac:chgData name="Miroslav Popovic" userId="38ee8d600189eccf" providerId="LiveId" clId="{7F377D7E-1042-41DC-937D-A9BD3BC73CD3}" dt="2022-09-12T23:03:58.656" v="1910" actId="167"/>
          <ac:picMkLst>
            <pc:docMk/>
            <pc:sldMk cId="3067628165" sldId="272"/>
            <ac:picMk id="15" creationId="{7F1FFA0F-9B5D-638E-81AD-C3ACDC7CA62B}"/>
          </ac:picMkLst>
        </pc:picChg>
        <pc:picChg chg="ord">
          <ac:chgData name="Miroslav Popovic" userId="38ee8d600189eccf" providerId="LiveId" clId="{7F377D7E-1042-41DC-937D-A9BD3BC73CD3}" dt="2022-09-12T23:03:49.258" v="1908" actId="167"/>
          <ac:picMkLst>
            <pc:docMk/>
            <pc:sldMk cId="3067628165" sldId="272"/>
            <ac:picMk id="17" creationId="{579B259A-82DA-89EA-CF2F-17E9CBAA8A15}"/>
          </ac:picMkLst>
        </pc:picChg>
      </pc:sldChg>
      <pc:sldMasterChg chg="delSp modSp mod setBg addSldLayout delSldLayout modSldLayout sldLayoutOrd">
        <pc:chgData name="Miroslav Popovic" userId="38ee8d600189eccf" providerId="LiveId" clId="{7F377D7E-1042-41DC-937D-A9BD3BC73CD3}" dt="2022-09-12T22:37:30.448" v="1291" actId="20578"/>
        <pc:sldMasterMkLst>
          <pc:docMk/>
          <pc:sldMasterMk cId="503188021" sldId="2147483648"/>
        </pc:sldMasterMkLst>
        <pc:spChg chg="mod">
          <ac:chgData name="Miroslav Popovic" userId="38ee8d600189eccf" providerId="LiveId" clId="{7F377D7E-1042-41DC-937D-A9BD3BC73CD3}" dt="2022-09-11T20:26:16.682" v="360"/>
          <ac:spMkLst>
            <pc:docMk/>
            <pc:sldMasterMk cId="503188021" sldId="2147483648"/>
            <ac:spMk id="2" creationId="{5AFE8190-58C3-7DEB-8416-6F09AB50BCD7}"/>
          </ac:spMkLst>
        </pc:spChg>
        <pc:spChg chg="del">
          <ac:chgData name="Miroslav Popovic" userId="38ee8d600189eccf" providerId="LiveId" clId="{7F377D7E-1042-41DC-937D-A9BD3BC73CD3}" dt="2022-09-11T18:34:15.113" v="7" actId="478"/>
          <ac:spMkLst>
            <pc:docMk/>
            <pc:sldMasterMk cId="503188021" sldId="2147483648"/>
            <ac:spMk id="4" creationId="{B6B19436-18EE-46C2-3ADA-A28611465106}"/>
          </ac:spMkLst>
        </pc:spChg>
        <pc:spChg chg="del">
          <ac:chgData name="Miroslav Popovic" userId="38ee8d600189eccf" providerId="LiveId" clId="{7F377D7E-1042-41DC-937D-A9BD3BC73CD3}" dt="2022-09-11T18:33:30.980" v="2" actId="478"/>
          <ac:spMkLst>
            <pc:docMk/>
            <pc:sldMasterMk cId="503188021" sldId="2147483648"/>
            <ac:spMk id="5" creationId="{F86F527E-88D3-E9A0-D17F-A11C0D67B101}"/>
          </ac:spMkLst>
        </pc:spChg>
        <pc:spChg chg="del">
          <ac:chgData name="Miroslav Popovic" userId="38ee8d600189eccf" providerId="LiveId" clId="{7F377D7E-1042-41DC-937D-A9BD3BC73CD3}" dt="2022-09-11T18:34:12.886" v="6" actId="478"/>
          <ac:spMkLst>
            <pc:docMk/>
            <pc:sldMasterMk cId="503188021" sldId="2147483648"/>
            <ac:spMk id="6" creationId="{C9BA841C-5968-EFA4-A724-DBD40DC78D19}"/>
          </ac:spMkLst>
        </pc:spChg>
        <pc:sldLayoutChg chg="addSp delSp modSp mod setBg">
          <pc:chgData name="Miroslav Popovic" userId="38ee8d600189eccf" providerId="LiveId" clId="{7F377D7E-1042-41DC-937D-A9BD3BC73CD3}" dt="2022-09-11T20:17:23.711" v="346"/>
          <pc:sldLayoutMkLst>
            <pc:docMk/>
            <pc:sldMasterMk cId="503188021" sldId="2147483648"/>
            <pc:sldLayoutMk cId="3586032140" sldId="2147483649"/>
          </pc:sldLayoutMkLst>
          <pc:spChg chg="mod">
            <ac:chgData name="Miroslav Popovic" userId="38ee8d600189eccf" providerId="LiveId" clId="{7F377D7E-1042-41DC-937D-A9BD3BC73CD3}" dt="2022-09-11T20:17:17.813" v="345"/>
            <ac:spMkLst>
              <pc:docMk/>
              <pc:sldMasterMk cId="503188021" sldId="2147483648"/>
              <pc:sldLayoutMk cId="3586032140" sldId="2147483649"/>
              <ac:spMk id="2" creationId="{FBD3CF0D-BDE1-B889-2F4A-526AC36FA055}"/>
            </ac:spMkLst>
          </pc:spChg>
          <pc:spChg chg="mod">
            <ac:chgData name="Miroslav Popovic" userId="38ee8d600189eccf" providerId="LiveId" clId="{7F377D7E-1042-41DC-937D-A9BD3BC73CD3}" dt="2022-09-11T20:17:23.711" v="346"/>
            <ac:spMkLst>
              <pc:docMk/>
              <pc:sldMasterMk cId="503188021" sldId="2147483648"/>
              <pc:sldLayoutMk cId="3586032140" sldId="2147483649"/>
              <ac:spMk id="3" creationId="{601FC290-475F-2C5B-4FA0-A0F0BE37A52A}"/>
            </ac:spMkLst>
          </pc:spChg>
          <pc:spChg chg="add mod">
            <ac:chgData name="Miroslav Popovic" userId="38ee8d600189eccf" providerId="LiveId" clId="{7F377D7E-1042-41DC-937D-A9BD3BC73CD3}" dt="2022-09-11T19:42:53.548" v="125" actId="207"/>
            <ac:spMkLst>
              <pc:docMk/>
              <pc:sldMasterMk cId="503188021" sldId="2147483648"/>
              <pc:sldLayoutMk cId="3586032140" sldId="2147483649"/>
              <ac:spMk id="4" creationId="{1296EEAC-739F-E513-2006-36F76DB5F17C}"/>
            </ac:spMkLst>
          </pc:spChg>
          <pc:spChg chg="del">
            <ac:chgData name="Miroslav Popovic" userId="38ee8d600189eccf" providerId="LiveId" clId="{7F377D7E-1042-41DC-937D-A9BD3BC73CD3}" dt="2022-09-11T18:34:30.639" v="10" actId="478"/>
            <ac:spMkLst>
              <pc:docMk/>
              <pc:sldMasterMk cId="503188021" sldId="2147483648"/>
              <pc:sldLayoutMk cId="3586032140" sldId="2147483649"/>
              <ac:spMk id="4" creationId="{D5C1E9BD-5AD4-B77C-3A13-0C4D270D17A7}"/>
            </ac:spMkLst>
          </pc:spChg>
          <pc:spChg chg="del">
            <ac:chgData name="Miroslav Popovic" userId="38ee8d600189eccf" providerId="LiveId" clId="{7F377D7E-1042-41DC-937D-A9BD3BC73CD3}" dt="2022-09-11T18:34:24.595" v="8" actId="478"/>
            <ac:spMkLst>
              <pc:docMk/>
              <pc:sldMasterMk cId="503188021" sldId="2147483648"/>
              <pc:sldLayoutMk cId="3586032140" sldId="2147483649"/>
              <ac:spMk id="5" creationId="{7D7BD0F4-7E5D-A597-E402-B133F54C5E19}"/>
            </ac:spMkLst>
          </pc:spChg>
          <pc:spChg chg="del">
            <ac:chgData name="Miroslav Popovic" userId="38ee8d600189eccf" providerId="LiveId" clId="{7F377D7E-1042-41DC-937D-A9BD3BC73CD3}" dt="2022-09-11T18:34:28.686" v="9" actId="478"/>
            <ac:spMkLst>
              <pc:docMk/>
              <pc:sldMasterMk cId="503188021" sldId="2147483648"/>
              <pc:sldLayoutMk cId="3586032140" sldId="2147483649"/>
              <ac:spMk id="6" creationId="{5A1942C0-D4D2-1D8F-8FE2-7F9EEC62C301}"/>
            </ac:spMkLst>
          </pc:spChg>
          <pc:grpChg chg="add mod">
            <ac:chgData name="Miroslav Popovic" userId="38ee8d600189eccf" providerId="LiveId" clId="{7F377D7E-1042-41DC-937D-A9BD3BC73CD3}" dt="2022-09-11T18:46:17.750" v="21" actId="1076"/>
            <ac:grpSpMkLst>
              <pc:docMk/>
              <pc:sldMasterMk cId="503188021" sldId="2147483648"/>
              <pc:sldLayoutMk cId="3586032140" sldId="2147483649"/>
              <ac:grpSpMk id="15" creationId="{7898B02A-719F-9DA8-A7CA-9821F4A06561}"/>
            </ac:grpSpMkLst>
          </pc:grpChg>
          <pc:picChg chg="add mod ord">
            <ac:chgData name="Miroslav Popovic" userId="38ee8d600189eccf" providerId="LiveId" clId="{7F377D7E-1042-41DC-937D-A9BD3BC73CD3}" dt="2022-09-11T18:34:35.407" v="11" actId="1076"/>
            <ac:picMkLst>
              <pc:docMk/>
              <pc:sldMasterMk cId="503188021" sldId="2147483648"/>
              <pc:sldLayoutMk cId="3586032140" sldId="2147483649"/>
              <ac:picMk id="8" creationId="{EC8E8734-CEC5-B76B-41F3-BDF133A71ABF}"/>
            </ac:picMkLst>
          </pc:picChg>
          <pc:picChg chg="add del mod">
            <ac:chgData name="Miroslav Popovic" userId="38ee8d600189eccf" providerId="LiveId" clId="{7F377D7E-1042-41DC-937D-A9BD3BC73CD3}" dt="2022-09-11T18:36:48.783" v="13" actId="478"/>
            <ac:picMkLst>
              <pc:docMk/>
              <pc:sldMasterMk cId="503188021" sldId="2147483648"/>
              <pc:sldLayoutMk cId="3586032140" sldId="2147483649"/>
              <ac:picMk id="10" creationId="{226C4391-3A48-BDD7-3757-18EE0CE7C7A5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2" creationId="{BB3B2224-679C-0ED1-3277-4AB06E1E1812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4" creationId="{42D85A67-C530-0BB7-332D-1E11DC648E7D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09.737" v="521" actId="14100"/>
          <pc:sldLayoutMkLst>
            <pc:docMk/>
            <pc:sldMasterMk cId="503188021" sldId="2147483648"/>
            <pc:sldLayoutMk cId="709445059" sldId="2147483650"/>
          </pc:sldLayoutMkLst>
          <pc:spChg chg="mod">
            <ac:chgData name="Miroslav Popovic" userId="38ee8d600189eccf" providerId="LiveId" clId="{7F377D7E-1042-41DC-937D-A9BD3BC73CD3}" dt="2022-09-11T20:17:35.461" v="347"/>
            <ac:spMkLst>
              <pc:docMk/>
              <pc:sldMasterMk cId="503188021" sldId="2147483648"/>
              <pc:sldLayoutMk cId="709445059" sldId="214748365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09.737" v="521" actId="14100"/>
            <ac:spMkLst>
              <pc:docMk/>
              <pc:sldMasterMk cId="503188021" sldId="2147483648"/>
              <pc:sldLayoutMk cId="709445059" sldId="2147483650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4" creationId="{1B3DBE78-8573-3052-01D7-0DE1A4FE4F37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5" creationId="{3F4C2F30-DC7F-6E20-55AE-B317787B1C8D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6" creationId="{2497FB3D-C284-1404-7148-06BEDF1932BC}"/>
            </ac:spMkLst>
          </pc:spChg>
          <pc:spChg chg="add mod ord">
            <ac:chgData name="Miroslav Popovic" userId="38ee8d600189eccf" providerId="LiveId" clId="{7F377D7E-1042-41DC-937D-A9BD3BC73CD3}" dt="2022-09-11T19:31:21.424" v="62" actId="2085"/>
            <ac:spMkLst>
              <pc:docMk/>
              <pc:sldMasterMk cId="503188021" sldId="2147483648"/>
              <pc:sldLayoutMk cId="709445059" sldId="2147483650"/>
              <ac:spMk id="7" creationId="{DBE02815-904B-879F-7C8A-DFCCA10FB7C2}"/>
            </ac:spMkLst>
          </pc:spChg>
          <pc:grpChg chg="add mod">
            <ac:chgData name="Miroslav Popovic" userId="38ee8d600189eccf" providerId="LiveId" clId="{7F377D7E-1042-41DC-937D-A9BD3BC73CD3}" dt="2022-09-11T19:30:23.315" v="61" actId="14100"/>
            <ac:grpSpMkLst>
              <pc:docMk/>
              <pc:sldMasterMk cId="503188021" sldId="2147483648"/>
              <pc:sldLayoutMk cId="709445059" sldId="2147483650"/>
              <ac:grpSpMk id="8" creationId="{537D96ED-A44B-EB64-7993-ECEF309C2CAF}"/>
            </ac:grpSpMkLst>
          </pc:grp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9" creationId="{1DE84475-FAC1-820F-409D-5FB893C0445F}"/>
            </ac:picMkLst>
          </pc:pic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10" creationId="{D649F4A9-3F4F-50F0-E43E-6D124EEFBB5A}"/>
            </ac:picMkLst>
          </pc:picChg>
        </pc:sldLayoutChg>
        <pc:sldLayoutChg chg="addSp delSp modSp mod setBg">
          <pc:chgData name="Miroslav Popovic" userId="38ee8d600189eccf" providerId="LiveId" clId="{7F377D7E-1042-41DC-937D-A9BD3BC73CD3}" dt="2022-09-11T20:18:22.717" v="351"/>
          <pc:sldLayoutMkLst>
            <pc:docMk/>
            <pc:sldMasterMk cId="503188021" sldId="2147483648"/>
            <pc:sldLayoutMk cId="2115462977" sldId="2147483651"/>
          </pc:sldLayoutMkLst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3" creationId="{909EAC9A-D5DB-87A4-4221-93D0B04D38D6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4" creationId="{B5A060F1-AD60-F2D4-6892-65E935A69C35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5" creationId="{811AF4E2-F8AC-6A20-382B-38A584302E23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6" creationId="{FF4741BA-CBC3-214C-817A-B54727CD0535}"/>
            </ac:spMkLst>
          </pc:spChg>
          <pc:grpChg chg="add del mod">
            <ac:chgData name="Miroslav Popovic" userId="38ee8d600189eccf" providerId="LiveId" clId="{7F377D7E-1042-41DC-937D-A9BD3BC73CD3}" dt="2022-09-11T19:59:25.671" v="212" actId="478"/>
            <ac:grpSpMkLst>
              <pc:docMk/>
              <pc:sldMasterMk cId="503188021" sldId="2147483648"/>
              <pc:sldLayoutMk cId="2115462977" sldId="2147483651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5.079" v="205"/>
            <ac:grpSpMkLst>
              <pc:docMk/>
              <pc:sldMasterMk cId="503188021" sldId="2147483648"/>
              <pc:sldLayoutMk cId="2115462977" sldId="2147483651"/>
              <ac:grpSpMk id="12" creationId="{078F825E-DA28-7255-F680-20CCB1A51E36}"/>
            </ac:grpSpMkLst>
          </pc:grp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8" creationId="{26D260FF-19A5-28D8-C4AD-FD032F80CF9D}"/>
            </ac:picMkLst>
          </pc:pic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9" creationId="{260EC668-F4B1-A7A3-12CE-2B892FFB27B3}"/>
            </ac:picMkLst>
          </pc:picChg>
          <pc:picChg chg="add mod ord">
            <ac:chgData name="Miroslav Popovic" userId="38ee8d600189eccf" providerId="LiveId" clId="{7F377D7E-1042-41DC-937D-A9BD3BC73CD3}" dt="2022-09-11T19:59:24.127" v="211" actId="167"/>
            <ac:picMkLst>
              <pc:docMk/>
              <pc:sldMasterMk cId="503188021" sldId="2147483648"/>
              <pc:sldLayoutMk cId="2115462977" sldId="2147483651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3" creationId="{15FB9D3A-EEEB-3B15-38EB-31F5D992FCF0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4" creationId="{102638D7-F138-7844-83E6-0502CF1C62A8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35.589" v="525" actId="14100"/>
          <pc:sldLayoutMkLst>
            <pc:docMk/>
            <pc:sldMasterMk cId="503188021" sldId="2147483648"/>
            <pc:sldLayoutMk cId="3168272943" sldId="2147483652"/>
          </pc:sldLayoutMkLst>
          <pc:spChg chg="mod">
            <ac:chgData name="Miroslav Popovic" userId="38ee8d600189eccf" providerId="LiveId" clId="{7F377D7E-1042-41DC-937D-A9BD3BC73CD3}" dt="2022-09-11T20:18:43.688" v="354"/>
            <ac:spMkLst>
              <pc:docMk/>
              <pc:sldMasterMk cId="503188021" sldId="2147483648"/>
              <pc:sldLayoutMk cId="3168272943" sldId="2147483652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32.882" v="524" actId="14100"/>
            <ac:spMkLst>
              <pc:docMk/>
              <pc:sldMasterMk cId="503188021" sldId="2147483648"/>
              <pc:sldLayoutMk cId="3168272943" sldId="2147483652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35.589" v="525" actId="14100"/>
            <ac:spMkLst>
              <pc:docMk/>
              <pc:sldMasterMk cId="503188021" sldId="2147483648"/>
              <pc:sldLayoutMk cId="3168272943" sldId="2147483652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5" creationId="{931CF87C-253C-E1B0-C046-D0620121CAD5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6" creationId="{57D8C273-6F7F-4B42-CFC7-6640DEEDCDA6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7" creationId="{8C2E9E8F-BCB7-5BD0-CE08-20DD81D67812}"/>
            </ac:spMkLst>
          </pc:spChg>
          <pc:spChg chg="add ord">
            <ac:chgData name="Miroslav Popovic" userId="38ee8d600189eccf" providerId="LiveId" clId="{7F377D7E-1042-41DC-937D-A9BD3BC73CD3}" dt="2022-09-11T19:31:35.773" v="64" actId="167"/>
            <ac:spMkLst>
              <pc:docMk/>
              <pc:sldMasterMk cId="503188021" sldId="2147483648"/>
              <pc:sldLayoutMk cId="3168272943" sldId="2147483652"/>
              <ac:spMk id="9" creationId="{C3A6EBDD-3BAE-1043-0E70-42E1497DCFF4}"/>
            </ac:spMkLst>
          </pc:spChg>
          <pc:grpChg chg="add mod">
            <ac:chgData name="Miroslav Popovic" userId="38ee8d600189eccf" providerId="LiveId" clId="{7F377D7E-1042-41DC-937D-A9BD3BC73CD3}" dt="2022-09-11T19:35:37.791" v="81"/>
            <ac:grpSpMkLst>
              <pc:docMk/>
              <pc:sldMasterMk cId="503188021" sldId="2147483648"/>
              <pc:sldLayoutMk cId="3168272943" sldId="2147483652"/>
              <ac:grpSpMk id="10" creationId="{8C6E1631-4054-FA38-F03D-B41FFC206AD8}"/>
            </ac:grpSpMkLst>
          </pc:grp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1" creationId="{D57000F8-F2F2-0A52-BA88-006149110638}"/>
            </ac:picMkLst>
          </pc:pic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2" creationId="{E5536ED6-9913-4494-0ED6-66ED3868F6E0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1:11.980" v="531" actId="14100"/>
          <pc:sldLayoutMkLst>
            <pc:docMk/>
            <pc:sldMasterMk cId="503188021" sldId="2147483648"/>
            <pc:sldLayoutMk cId="3538067346" sldId="2147483653"/>
          </pc:sldLayoutMkLst>
          <pc:spChg chg="mod">
            <ac:chgData name="Miroslav Popovic" userId="38ee8d600189eccf" providerId="LiveId" clId="{7F377D7E-1042-41DC-937D-A9BD3BC73CD3}" dt="2022-09-11T20:19:04.660" v="357"/>
            <ac:spMkLst>
              <pc:docMk/>
              <pc:sldMasterMk cId="503188021" sldId="2147483648"/>
              <pc:sldLayoutMk cId="3538067346" sldId="2147483653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06.128" v="530" actId="14100"/>
            <ac:spMkLst>
              <pc:docMk/>
              <pc:sldMasterMk cId="503188021" sldId="2147483648"/>
              <pc:sldLayoutMk cId="3538067346" sldId="214748365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11.980" v="531" actId="14100"/>
            <ac:spMkLst>
              <pc:docMk/>
              <pc:sldMasterMk cId="503188021" sldId="2147483648"/>
              <pc:sldLayoutMk cId="3538067346" sldId="2147483653"/>
              <ac:spMk id="5" creationId="{30A7AB36-B27A-980C-CFC2-EF50177D751A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7" creationId="{48969A54-BCEF-F8FA-B071-F54F450B5552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8" creationId="{C1227021-0F3D-8C92-3C9B-19A2B20E2405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9" creationId="{B3FDEEA4-2263-1E06-69E4-F8E0DEE655BC}"/>
            </ac:spMkLst>
          </pc:spChg>
          <pc:spChg chg="add ord">
            <ac:chgData name="Miroslav Popovic" userId="38ee8d600189eccf" providerId="LiveId" clId="{7F377D7E-1042-41DC-937D-A9BD3BC73CD3}" dt="2022-09-11T19:37:51.634" v="107" actId="167"/>
            <ac:spMkLst>
              <pc:docMk/>
              <pc:sldMasterMk cId="503188021" sldId="2147483648"/>
              <pc:sldLayoutMk cId="3538067346" sldId="2147483653"/>
              <ac:spMk id="16" creationId="{1D6B6F53-F564-2B88-AA8E-499EF0857A69}"/>
            </ac:spMkLst>
          </pc:spChg>
          <pc:grpChg chg="add mod">
            <ac:chgData name="Miroslav Popovic" userId="38ee8d600189eccf" providerId="LiveId" clId="{7F377D7E-1042-41DC-937D-A9BD3BC73CD3}" dt="2022-09-11T19:36:39.531" v="91"/>
            <ac:grpSpMkLst>
              <pc:docMk/>
              <pc:sldMasterMk cId="503188021" sldId="2147483648"/>
              <pc:sldLayoutMk cId="3538067346" sldId="2147483653"/>
              <ac:grpSpMk id="10" creationId="{BD18D1FC-90CE-58CB-5695-7F85AC142316}"/>
            </ac:grpSpMkLst>
          </pc:grp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1" creationId="{0E0122A9-527E-FCE6-FF75-6CBE65E7B6ED}"/>
            </ac:picMkLst>
          </pc:pic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2" creationId="{C0B7C39D-0B18-0530-0D52-E21D5535AB66}"/>
            </ac:picMkLst>
          </pc:picChg>
          <pc:picChg chg="add del mod ord">
            <ac:chgData name="Miroslav Popovic" userId="38ee8d600189eccf" providerId="LiveId" clId="{7F377D7E-1042-41DC-937D-A9BD3BC73CD3}" dt="2022-09-11T19:37:44.615" v="105" actId="478"/>
            <ac:picMkLst>
              <pc:docMk/>
              <pc:sldMasterMk cId="503188021" sldId="2147483648"/>
              <pc:sldLayoutMk cId="3538067346" sldId="2147483653"/>
              <ac:picMk id="14" creationId="{FE30D70D-64D2-1024-2D6A-1484BCC9990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18.015" v="87" actId="14100"/>
          <pc:sldLayoutMkLst>
            <pc:docMk/>
            <pc:sldMasterMk cId="503188021" sldId="2147483648"/>
            <pc:sldLayoutMk cId="4125560542" sldId="2147483654"/>
          </pc:sldLayoutMkLst>
          <pc:spChg chg="mod">
            <ac:chgData name="Miroslav Popovic" userId="38ee8d600189eccf" providerId="LiveId" clId="{7F377D7E-1042-41DC-937D-A9BD3BC73CD3}" dt="2022-09-11T19:36:18.015" v="87" actId="14100"/>
            <ac:spMkLst>
              <pc:docMk/>
              <pc:sldMasterMk cId="503188021" sldId="2147483648"/>
              <pc:sldLayoutMk cId="4125560542" sldId="2147483654"/>
              <ac:spMk id="2" creationId="{CB7A69F5-328B-DE95-CD15-82939ACFC4D2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3" creationId="{C01D6FF2-7DB8-B2B3-734E-BA4E8C2C7614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4" creationId="{1C03D2BA-8631-D5DB-56BD-E2CEC17C9516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5" creationId="{E4868FE2-ED9C-F9E4-7E4C-2DFF816D4B8E}"/>
            </ac:spMkLst>
          </pc:spChg>
          <pc:spChg chg="add mod ord">
            <ac:chgData name="Miroslav Popovic" userId="38ee8d600189eccf" providerId="LiveId" clId="{7F377D7E-1042-41DC-937D-A9BD3BC73CD3}" dt="2022-09-11T19:36:05.412" v="85" actId="14100"/>
            <ac:spMkLst>
              <pc:docMk/>
              <pc:sldMasterMk cId="503188021" sldId="2147483648"/>
              <pc:sldLayoutMk cId="4125560542" sldId="2147483654"/>
              <ac:spMk id="7" creationId="{451B021E-C181-EF07-EE44-6A503821D5A6}"/>
            </ac:spMkLst>
          </pc:spChg>
          <pc:grpChg chg="add mod">
            <ac:chgData name="Miroslav Popovic" userId="38ee8d600189eccf" providerId="LiveId" clId="{7F377D7E-1042-41DC-937D-A9BD3BC73CD3}" dt="2022-09-11T19:35:46.172" v="83"/>
            <ac:grpSpMkLst>
              <pc:docMk/>
              <pc:sldMasterMk cId="503188021" sldId="2147483648"/>
              <pc:sldLayoutMk cId="4125560542" sldId="2147483654"/>
              <ac:grpSpMk id="8" creationId="{F94BC36E-0CCD-841E-D017-9AB2B6A8422D}"/>
            </ac:grpSpMkLst>
          </pc:grp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9" creationId="{80B33B08-D4EC-5110-8003-223FA0A75618}"/>
            </ac:picMkLst>
          </pc:pic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10" creationId="{324E5543-F4FB-BC0E-9E1B-91590315EE0F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28.307" v="89"/>
          <pc:sldLayoutMkLst>
            <pc:docMk/>
            <pc:sldMasterMk cId="503188021" sldId="2147483648"/>
            <pc:sldLayoutMk cId="3412332364" sldId="2147483655"/>
          </pc:sldLayoutMkLst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2" creationId="{BA1DA94D-3FDB-96EA-ADF1-90153F6C7DAE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3" creationId="{5FE8EF9C-A56B-815D-601B-70C33760B449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4" creationId="{EDECBB2F-856D-86C7-4126-85AEE75BC8FC}"/>
            </ac:spMkLst>
          </pc:spChg>
          <pc:grpChg chg="add mod">
            <ac:chgData name="Miroslav Popovic" userId="38ee8d600189eccf" providerId="LiveId" clId="{7F377D7E-1042-41DC-937D-A9BD3BC73CD3}" dt="2022-09-11T19:36:28.307" v="89"/>
            <ac:grpSpMkLst>
              <pc:docMk/>
              <pc:sldMasterMk cId="503188021" sldId="2147483648"/>
              <pc:sldLayoutMk cId="3412332364" sldId="2147483655"/>
              <ac:grpSpMk id="5" creationId="{7A58CEB2-8691-FCD9-412A-7EFF65BF4E5E}"/>
            </ac:grpSpMkLst>
          </pc:grp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6" creationId="{C49E0A30-2C28-F17A-5634-A693419D48F5}"/>
            </ac:picMkLst>
          </pc:pic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7" creationId="{33429A2B-36FA-FE3F-6E48-6F30A1A96252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24.731" v="218" actId="478"/>
          <pc:sldLayoutMkLst>
            <pc:docMk/>
            <pc:sldMasterMk cId="503188021" sldId="2147483648"/>
            <pc:sldLayoutMk cId="3851268371" sldId="2147483656"/>
          </pc:sldLayoutMkLst>
          <pc:spChg chg="mod">
            <ac:chgData name="Miroslav Popovic" userId="38ee8d600189eccf" providerId="LiveId" clId="{7F377D7E-1042-41DC-937D-A9BD3BC73CD3}" dt="2022-09-11T20:00:22.208" v="217" actId="1076"/>
            <ac:spMkLst>
              <pc:docMk/>
              <pc:sldMasterMk cId="503188021" sldId="2147483648"/>
              <pc:sldLayoutMk cId="3851268371" sldId="2147483656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00:15.800" v="216" actId="14100"/>
            <ac:spMkLst>
              <pc:docMk/>
              <pc:sldMasterMk cId="503188021" sldId="2147483648"/>
              <pc:sldLayoutMk cId="3851268371" sldId="2147483656"/>
              <ac:spMk id="4" creationId="{D1F07E37-95A1-99CB-1DA7-E262354EE1E7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5" creationId="{3A4674CA-1A97-DD0E-577F-3C03D49FE5D0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6" creationId="{971651B1-BB43-EA9F-DD5F-3A92091F0463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7" creationId="{8A23DE04-E1F1-0D06-3C39-881A8D02901F}"/>
            </ac:spMkLst>
          </pc:spChg>
          <pc:spChg chg="add mod ord">
            <ac:chgData name="Miroslav Popovic" userId="38ee8d600189eccf" providerId="LiveId" clId="{7F377D7E-1042-41DC-937D-A9BD3BC73CD3}" dt="2022-09-11T19:32:34.658" v="73" actId="167"/>
            <ac:spMkLst>
              <pc:docMk/>
              <pc:sldMasterMk cId="503188021" sldId="2147483648"/>
              <pc:sldLayoutMk cId="3851268371" sldId="2147483656"/>
              <ac:spMk id="9" creationId="{7E5E8C0B-AF64-39D6-437A-C4E550508EF8}"/>
            </ac:spMkLst>
          </pc:spChg>
          <pc:grpChg chg="add del mod">
            <ac:chgData name="Miroslav Popovic" userId="38ee8d600189eccf" providerId="LiveId" clId="{7F377D7E-1042-41DC-937D-A9BD3BC73CD3}" dt="2022-09-11T20:00:24.731" v="218" actId="478"/>
            <ac:grpSpMkLst>
              <pc:docMk/>
              <pc:sldMasterMk cId="503188021" sldId="2147483648"/>
              <pc:sldLayoutMk cId="3851268371" sldId="2147483656"/>
              <ac:grpSpMk id="12" creationId="{87B64690-CF6C-060B-5921-05E01337797D}"/>
            </ac:grpSpMkLst>
          </pc:grpChg>
          <pc:grpChg chg="add mod">
            <ac:chgData name="Miroslav Popovic" userId="38ee8d600189eccf" providerId="LiveId" clId="{7F377D7E-1042-41DC-937D-A9BD3BC73CD3}" dt="2022-09-11T20:00:09.245" v="215"/>
            <ac:grpSpMkLst>
              <pc:docMk/>
              <pc:sldMasterMk cId="503188021" sldId="2147483648"/>
              <pc:sldLayoutMk cId="3851268371" sldId="2147483656"/>
              <ac:grpSpMk id="15" creationId="{D0C48376-4B3E-2018-272D-C7082BCDDD84}"/>
            </ac:grpSpMkLst>
          </pc:grpChg>
          <pc:picChg chg="add del mod">
            <ac:chgData name="Miroslav Popovic" userId="38ee8d600189eccf" providerId="LiveId" clId="{7F377D7E-1042-41DC-937D-A9BD3BC73CD3}" dt="2022-09-11T19:37:38.607" v="104" actId="478"/>
            <ac:picMkLst>
              <pc:docMk/>
              <pc:sldMasterMk cId="503188021" sldId="2147483648"/>
              <pc:sldLayoutMk cId="3851268371" sldId="2147483656"/>
              <ac:picMk id="11" creationId="{6C286B35-43EE-1D50-4EA0-26E626266110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3" creationId="{99A89C6F-6151-44F9-B801-A5CF12620CBC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4" creationId="{D9EAFA2D-53CE-23E1-9E90-11A5DA215052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6" creationId="{96501887-40CC-800D-3B82-5CF4D2DCE4C5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7" creationId="{9880DF70-0C8D-0A05-2FAE-CC6BA25938D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56.184" v="224"/>
          <pc:sldLayoutMkLst>
            <pc:docMk/>
            <pc:sldMasterMk cId="503188021" sldId="2147483648"/>
            <pc:sldLayoutMk cId="1479713054" sldId="2147483657"/>
          </pc:sldLayoutMkLst>
          <pc:spChg chg="del mod">
            <ac:chgData name="Miroslav Popovic" userId="38ee8d600189eccf" providerId="LiveId" clId="{7F377D7E-1042-41DC-937D-A9BD3BC73CD3}" dt="2022-09-11T20:00:48.848" v="220" actId="478"/>
            <ac:spMkLst>
              <pc:docMk/>
              <pc:sldMasterMk cId="503188021" sldId="2147483648"/>
              <pc:sldLayoutMk cId="1479713054" sldId="2147483657"/>
              <ac:spMk id="2" creationId="{EE56BB20-CF5A-6B7E-B22D-537BAC8B3973}"/>
            </ac:spMkLst>
          </pc:spChg>
          <pc:spChg chg="del mod">
            <ac:chgData name="Miroslav Popovic" userId="38ee8d600189eccf" providerId="LiveId" clId="{7F377D7E-1042-41DC-937D-A9BD3BC73CD3}" dt="2022-09-11T20:00:50.049" v="221" actId="478"/>
            <ac:spMkLst>
              <pc:docMk/>
              <pc:sldMasterMk cId="503188021" sldId="2147483648"/>
              <pc:sldLayoutMk cId="1479713054" sldId="2147483657"/>
              <ac:spMk id="4" creationId="{D861B7A1-13F2-D5BD-D177-573C078BAC03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5" creationId="{3E123230-29BD-882F-5064-7B4F3490E8FB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6" creationId="{E2E65324-4588-1FFF-9734-8900DC6D92FA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7" creationId="{9367CD4C-9B0E-CDD2-1FDA-B5BA38B672B5}"/>
            </ac:spMkLst>
          </pc:spChg>
          <pc:spChg chg="add ord">
            <ac:chgData name="Miroslav Popovic" userId="38ee8d600189eccf" providerId="LiveId" clId="{7F377D7E-1042-41DC-937D-A9BD3BC73CD3}" dt="2022-09-11T19:34:20.122" v="78" actId="167"/>
            <ac:spMkLst>
              <pc:docMk/>
              <pc:sldMasterMk cId="503188021" sldId="2147483648"/>
              <pc:sldLayoutMk cId="1479713054" sldId="2147483657"/>
              <ac:spMk id="9" creationId="{D8D58091-0EEA-60DC-8340-0A99235CFFFD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3" creationId="{95830607-C46F-3FEE-8B64-6AD2D3AB9BC4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4" creationId="{E415F6EB-1F31-50EC-C70F-5414FEA431A5}"/>
            </ac:spMkLst>
          </pc:spChg>
          <pc:grpChg chg="add del mod">
            <ac:chgData name="Miroslav Popovic" userId="38ee8d600189eccf" providerId="LiveId" clId="{7F377D7E-1042-41DC-937D-A9BD3BC73CD3}" dt="2022-09-11T20:00:52.762" v="223" actId="478"/>
            <ac:grpSpMkLst>
              <pc:docMk/>
              <pc:sldMasterMk cId="503188021" sldId="2147483648"/>
              <pc:sldLayoutMk cId="1479713054" sldId="2147483657"/>
              <ac:grpSpMk id="10" creationId="{D26B758E-B51D-AB33-41D2-8E7611FE67F7}"/>
            </ac:grpSpMkLst>
          </pc:grpChg>
          <pc:grpChg chg="add mod">
            <ac:chgData name="Miroslav Popovic" userId="38ee8d600189eccf" providerId="LiveId" clId="{7F377D7E-1042-41DC-937D-A9BD3BC73CD3}" dt="2022-09-11T20:00:56.184" v="224"/>
            <ac:grpSpMkLst>
              <pc:docMk/>
              <pc:sldMasterMk cId="503188021" sldId="2147483648"/>
              <pc:sldLayoutMk cId="1479713054" sldId="2147483657"/>
              <ac:grpSpMk id="15" creationId="{7F686C98-677E-E0A7-6505-1DF5856DA57C}"/>
            </ac:grpSpMkLst>
          </pc:grp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1" creationId="{2551C6BF-B89A-4E43-3F0E-74F01EA39077}"/>
            </ac:picMkLst>
          </pc:pic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2" creationId="{040BA2F5-E64F-B171-5EF3-65D043A220D3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6" creationId="{D34F7855-EBA5-C23F-6E02-073492D7F749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7" creationId="{E663E6D6-E505-AE66-7420-F9655A47CA37}"/>
            </ac:picMkLst>
          </pc:picChg>
        </pc:sldLayoutChg>
        <pc:sldLayoutChg chg="addSp delSp modSp add mod ord modTransition">
          <pc:chgData name="Miroslav Popovic" userId="38ee8d600189eccf" providerId="LiveId" clId="{7F377D7E-1042-41DC-937D-A9BD3BC73CD3}" dt="2022-09-12T22:15:52.569" v="400" actId="1076"/>
          <pc:sldLayoutMkLst>
            <pc:docMk/>
            <pc:sldMasterMk cId="503188021" sldId="2147483648"/>
            <pc:sldLayoutMk cId="2968490946" sldId="2147483658"/>
          </pc:sldLayoutMkLst>
          <pc:spChg chg="add del mod">
            <ac:chgData name="Miroslav Popovic" userId="38ee8d600189eccf" providerId="LiveId" clId="{7F377D7E-1042-41DC-937D-A9BD3BC73CD3}" dt="2022-09-12T22:15:43.912" v="399" actId="478"/>
            <ac:spMkLst>
              <pc:docMk/>
              <pc:sldMasterMk cId="503188021" sldId="2147483648"/>
              <pc:sldLayoutMk cId="2968490946" sldId="2147483658"/>
              <ac:spMk id="2" creationId="{62B12FA7-0101-3E5A-A36E-47D049F9A2AB}"/>
            </ac:spMkLst>
          </pc:spChg>
          <pc:spChg chg="add del mod">
            <ac:chgData name="Miroslav Popovic" userId="38ee8d600189eccf" providerId="LiveId" clId="{7F377D7E-1042-41DC-937D-A9BD3BC73CD3}" dt="2022-09-12T22:14:04.177" v="371"/>
            <ac:spMkLst>
              <pc:docMk/>
              <pc:sldMasterMk cId="503188021" sldId="2147483648"/>
              <pc:sldLayoutMk cId="2968490946" sldId="2147483658"/>
              <ac:spMk id="12" creationId="{1B769B83-85AE-4AB0-90FD-F107B58AD286}"/>
            </ac:spMkLst>
          </pc:spChg>
          <pc:spChg chg="add mod">
            <ac:chgData name="Miroslav Popovic" userId="38ee8d600189eccf" providerId="LiveId" clId="{7F377D7E-1042-41DC-937D-A9BD3BC73CD3}" dt="2022-09-12T22:15:52.569" v="400" actId="1076"/>
            <ac:spMkLst>
              <pc:docMk/>
              <pc:sldMasterMk cId="503188021" sldId="2147483648"/>
              <pc:sldLayoutMk cId="2968490946" sldId="2147483658"/>
              <ac:spMk id="13" creationId="{FC381209-901F-C1B6-29F0-875C6C06D035}"/>
            </ac:spMkLst>
          </pc:spChg>
          <pc:grpChg chg="add mod">
            <ac:chgData name="Miroslav Popovic" userId="38ee8d600189eccf" providerId="LiveId" clId="{7F377D7E-1042-41DC-937D-A9BD3BC73CD3}" dt="2022-09-11T19:59:46.110" v="213"/>
            <ac:grpSpMkLst>
              <pc:docMk/>
              <pc:sldMasterMk cId="503188021" sldId="2147483648"/>
              <pc:sldLayoutMk cId="2968490946" sldId="2147483658"/>
              <ac:grpSpMk id="6" creationId="{C523B2A6-745F-374A-4ADC-572406E93612}"/>
            </ac:grpSpMkLst>
          </pc:grpChg>
          <pc:grpChg chg="del">
            <ac:chgData name="Miroslav Popovic" userId="38ee8d600189eccf" providerId="LiveId" clId="{7F377D7E-1042-41DC-937D-A9BD3BC73CD3}" dt="2022-09-11T19:59:47.834" v="214" actId="478"/>
            <ac:grpSpMkLst>
              <pc:docMk/>
              <pc:sldMasterMk cId="503188021" sldId="2147483648"/>
              <pc:sldLayoutMk cId="2968490946" sldId="2147483658"/>
              <ac:grpSpMk id="7" creationId="{7D09515C-447D-1BCA-83AF-B8FD076F3112}"/>
            </ac:grpSpMkLst>
          </pc:grpChg>
          <pc:picChg chg="add mod ord">
            <ac:chgData name="Miroslav Popovic" userId="38ee8d600189eccf" providerId="LiveId" clId="{7F377D7E-1042-41DC-937D-A9BD3BC73CD3}" dt="2022-09-11T19:46:29.671" v="153" actId="167"/>
            <ac:picMkLst>
              <pc:docMk/>
              <pc:sldMasterMk cId="503188021" sldId="2147483648"/>
              <pc:sldLayoutMk cId="2968490946" sldId="2147483658"/>
              <ac:picMk id="5" creationId="{A1AB423E-249C-2D9E-382D-6AA77B4EB871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0" creationId="{A2D65CD3-DDF6-055A-B21B-8DD41CA306ED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1" creationId="{834C249F-605D-23B2-675F-F42B2AB36094}"/>
            </ac:picMkLst>
          </pc:picChg>
        </pc:sldLayoutChg>
        <pc:sldLayoutChg chg="del">
          <pc:chgData name="Miroslav Popovic" userId="38ee8d600189eccf" providerId="LiveId" clId="{7F377D7E-1042-41DC-937D-A9BD3BC73CD3}" dt="2022-09-11T19:26:17.801" v="50" actId="2696"/>
          <pc:sldLayoutMkLst>
            <pc:docMk/>
            <pc:sldMasterMk cId="503188021" sldId="2147483648"/>
            <pc:sldLayoutMk cId="3048864159" sldId="2147483658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16.291" v="522" actId="14100"/>
          <pc:sldLayoutMkLst>
            <pc:docMk/>
            <pc:sldMasterMk cId="503188021" sldId="2147483648"/>
            <pc:sldLayoutMk cId="1279217280" sldId="2147483659"/>
          </pc:sldLayoutMkLst>
          <pc:spChg chg="mod">
            <ac:chgData name="Miroslav Popovic" userId="38ee8d600189eccf" providerId="LiveId" clId="{7F377D7E-1042-41DC-937D-A9BD3BC73CD3}" dt="2022-09-11T20:17:41.072" v="348"/>
            <ac:spMkLst>
              <pc:docMk/>
              <pc:sldMasterMk cId="503188021" sldId="2147483648"/>
              <pc:sldLayoutMk cId="1279217280" sldId="2147483659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16.291" v="522" actId="14100"/>
            <ac:spMkLst>
              <pc:docMk/>
              <pc:sldMasterMk cId="503188021" sldId="2147483648"/>
              <pc:sldLayoutMk cId="1279217280" sldId="2147483659"/>
              <ac:spMk id="3" creationId="{354589E5-755C-F54F-6D4B-DE85DD080A60}"/>
            </ac:spMkLst>
          </pc:spChg>
        </pc:sldLayoutChg>
        <pc:sldLayoutChg chg="del">
          <pc:chgData name="Miroslav Popovic" userId="38ee8d600189eccf" providerId="LiveId" clId="{7F377D7E-1042-41DC-937D-A9BD3BC73CD3}" dt="2022-09-11T19:26:17.806" v="51" actId="2696"/>
          <pc:sldLayoutMkLst>
            <pc:docMk/>
            <pc:sldMasterMk cId="503188021" sldId="2147483648"/>
            <pc:sldLayoutMk cId="3857022220" sldId="2147483659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20.701" v="523" actId="14100"/>
          <pc:sldLayoutMkLst>
            <pc:docMk/>
            <pc:sldMasterMk cId="503188021" sldId="2147483648"/>
            <pc:sldLayoutMk cId="3410216905" sldId="2147483660"/>
          </pc:sldLayoutMkLst>
          <pc:spChg chg="mod">
            <ac:chgData name="Miroslav Popovic" userId="38ee8d600189eccf" providerId="LiveId" clId="{7F377D7E-1042-41DC-937D-A9BD3BC73CD3}" dt="2022-09-11T20:17:48.338" v="349"/>
            <ac:spMkLst>
              <pc:docMk/>
              <pc:sldMasterMk cId="503188021" sldId="2147483648"/>
              <pc:sldLayoutMk cId="3410216905" sldId="214748366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20.701" v="523" actId="14100"/>
            <ac:spMkLst>
              <pc:docMk/>
              <pc:sldMasterMk cId="503188021" sldId="2147483648"/>
              <pc:sldLayoutMk cId="3410216905" sldId="2147483660"/>
              <ac:spMk id="3" creationId="{354589E5-755C-F54F-6D4B-DE85DD080A60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22:09.549" v="539" actId="14100"/>
          <pc:sldLayoutMkLst>
            <pc:docMk/>
            <pc:sldMasterMk cId="503188021" sldId="2147483648"/>
            <pc:sldLayoutMk cId="85794050" sldId="2147483661"/>
          </pc:sldLayoutMkLst>
          <pc:spChg chg="mod">
            <ac:chgData name="Miroslav Popovic" userId="38ee8d600189eccf" providerId="LiveId" clId="{7F377D7E-1042-41DC-937D-A9BD3BC73CD3}" dt="2022-09-12T22:22:09.549" v="539" actId="14100"/>
            <ac:spMkLst>
              <pc:docMk/>
              <pc:sldMasterMk cId="503188021" sldId="2147483648"/>
              <pc:sldLayoutMk cId="85794050" sldId="2147483661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48:49.991" v="165" actId="478"/>
            <ac:spMkLst>
              <pc:docMk/>
              <pc:sldMasterMk cId="503188021" sldId="2147483648"/>
              <pc:sldLayoutMk cId="85794050" sldId="2147483661"/>
              <ac:spMk id="7" creationId="{DBE02815-904B-879F-7C8A-DFCCA10FB7C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4072281636" sldId="2147483662"/>
          </pc:sldLayoutMkLst>
          <pc:spChg chg="mod">
            <ac:chgData name="Miroslav Popovic" userId="38ee8d600189eccf" providerId="LiveId" clId="{7F377D7E-1042-41DC-937D-A9BD3BC73CD3}" dt="2022-09-11T19:49:26.331" v="169" actId="207"/>
            <ac:spMkLst>
              <pc:docMk/>
              <pc:sldMasterMk cId="503188021" sldId="2147483648"/>
              <pc:sldLayoutMk cId="4072281636" sldId="2147483662"/>
              <ac:spMk id="2" creationId="{891BC3AF-3E96-4AD8-16DB-9ABECBBAFCDA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146373848" sldId="2147483663"/>
          </pc:sldLayoutMkLst>
          <pc:spChg chg="mod">
            <ac:chgData name="Miroslav Popovic" userId="38ee8d600189eccf" providerId="LiveId" clId="{7F377D7E-1042-41DC-937D-A9BD3BC73CD3}" dt="2022-09-11T19:49:36.196" v="171" actId="207"/>
            <ac:spMkLst>
              <pc:docMk/>
              <pc:sldMasterMk cId="503188021" sldId="2147483648"/>
              <pc:sldLayoutMk cId="146373848" sldId="2147483663"/>
              <ac:spMk id="2" creationId="{891BC3AF-3E96-4AD8-16DB-9ABECBBAFCDA}"/>
            </ac:spMkLst>
          </pc:spChg>
        </pc:sldLayoutChg>
        <pc:sldLayoutChg chg="addSp delSp modSp add mod modTransition">
          <pc:chgData name="Miroslav Popovic" userId="38ee8d600189eccf" providerId="LiveId" clId="{7F377D7E-1042-41DC-937D-A9BD3BC73CD3}" dt="2022-09-11T20:18:30.193" v="352"/>
          <pc:sldLayoutMkLst>
            <pc:docMk/>
            <pc:sldMasterMk cId="503188021" sldId="2147483648"/>
            <pc:sldLayoutMk cId="1040492708" sldId="2147483664"/>
          </pc:sldLayoutMkLst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3" creationId="{909EAC9A-D5DB-87A4-4221-93D0B04D38D6}"/>
            </ac:spMkLst>
          </pc:spChg>
          <pc:grpChg chg="add mod">
            <ac:chgData name="Miroslav Popovic" userId="38ee8d600189eccf" providerId="LiveId" clId="{7F377D7E-1042-41DC-937D-A9BD3BC73CD3}" dt="2022-09-11T19:59:07.734" v="206"/>
            <ac:grpSpMkLst>
              <pc:docMk/>
              <pc:sldMasterMk cId="503188021" sldId="2147483648"/>
              <pc:sldLayoutMk cId="1040492708" sldId="2147483664"/>
              <ac:grpSpMk id="6" creationId="{9A3E33C2-FD0B-84D4-751F-75079DBE4FCC}"/>
            </ac:grpSpMkLst>
          </pc:grpChg>
          <pc:grpChg chg="del">
            <ac:chgData name="Miroslav Popovic" userId="38ee8d600189eccf" providerId="LiveId" clId="{7F377D7E-1042-41DC-937D-A9BD3BC73CD3}" dt="2022-09-11T19:59:19.308" v="210" actId="478"/>
            <ac:grpSpMkLst>
              <pc:docMk/>
              <pc:sldMasterMk cId="503188021" sldId="2147483648"/>
              <pc:sldLayoutMk cId="1040492708" sldId="2147483664"/>
              <ac:grpSpMk id="7" creationId="{7D09515C-447D-1BCA-83AF-B8FD076F3112}"/>
            </ac:grpSpMkLst>
          </pc:grpChg>
          <pc:picChg chg="add mod">
            <ac:chgData name="Miroslav Popovic" userId="38ee8d600189eccf" providerId="LiveId" clId="{7F377D7E-1042-41DC-937D-A9BD3BC73CD3}" dt="2022-09-11T19:56:35.725" v="192" actId="1076"/>
            <ac:picMkLst>
              <pc:docMk/>
              <pc:sldMasterMk cId="503188021" sldId="2147483648"/>
              <pc:sldLayoutMk cId="1040492708" sldId="2147483664"/>
              <ac:picMk id="5" creationId="{AB39822C-0891-B5E2-DB42-D3627AFA8518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0" creationId="{BC968971-2BAC-34E8-9C3F-C231AE80F1A0}"/>
            </ac:picMkLst>
          </pc:picChg>
          <pc:picChg chg="del">
            <ac:chgData name="Miroslav Popovic" userId="38ee8d600189eccf" providerId="LiveId" clId="{7F377D7E-1042-41DC-937D-A9BD3BC73CD3}" dt="2022-09-11T19:56:01.701" v="186" actId="478"/>
            <ac:picMkLst>
              <pc:docMk/>
              <pc:sldMasterMk cId="503188021" sldId="2147483648"/>
              <pc:sldLayoutMk cId="1040492708" sldId="2147483664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2" creationId="{6BE5CA92-E075-BE27-2A1D-50FCABE5AC06}"/>
            </ac:picMkLst>
          </pc:picChg>
        </pc:sldLayoutChg>
        <pc:sldLayoutChg chg="addSp delSp modSp add mod modTransition">
          <pc:chgData name="Miroslav Popovic" userId="38ee8d600189eccf" providerId="LiveId" clId="{7F377D7E-1042-41DC-937D-A9BD3BC73CD3}" dt="2022-09-11T20:18:36.218" v="353"/>
          <pc:sldLayoutMkLst>
            <pc:docMk/>
            <pc:sldMasterMk cId="503188021" sldId="2147483648"/>
            <pc:sldLayoutMk cId="573662275" sldId="2147483665"/>
          </pc:sldLayoutMkLst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3" creationId="{909EAC9A-D5DB-87A4-4221-93D0B04D38D6}"/>
            </ac:spMkLst>
          </pc:spChg>
          <pc:grpChg chg="del">
            <ac:chgData name="Miroslav Popovic" userId="38ee8d600189eccf" providerId="LiveId" clId="{7F377D7E-1042-41DC-937D-A9BD3BC73CD3}" dt="2022-09-11T19:59:15.504" v="209" actId="478"/>
            <ac:grpSpMkLst>
              <pc:docMk/>
              <pc:sldMasterMk cId="503188021" sldId="2147483648"/>
              <pc:sldLayoutMk cId="573662275" sldId="2147483665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9.493" v="207"/>
            <ac:grpSpMkLst>
              <pc:docMk/>
              <pc:sldMasterMk cId="503188021" sldId="2147483648"/>
              <pc:sldLayoutMk cId="573662275" sldId="2147483665"/>
              <ac:grpSpMk id="10" creationId="{3E200855-939A-6213-0BDB-B61AC64117B9}"/>
            </ac:grpSpMkLst>
          </pc:grpChg>
          <pc:picChg chg="del">
            <ac:chgData name="Miroslav Popovic" userId="38ee8d600189eccf" providerId="LiveId" clId="{7F377D7E-1042-41DC-937D-A9BD3BC73CD3}" dt="2022-09-11T19:57:28.335" v="196" actId="478"/>
            <ac:picMkLst>
              <pc:docMk/>
              <pc:sldMasterMk cId="503188021" sldId="2147483648"/>
              <pc:sldLayoutMk cId="573662275" sldId="2147483665"/>
              <ac:picMk id="5" creationId="{AB39822C-0891-B5E2-DB42-D3627AFA8518}"/>
            </ac:picMkLst>
          </pc:picChg>
          <pc:picChg chg="add mod ord">
            <ac:chgData name="Miroslav Popovic" userId="38ee8d600189eccf" providerId="LiveId" clId="{7F377D7E-1042-41DC-937D-A9BD3BC73CD3}" dt="2022-09-11T19:59:14.496" v="208" actId="167"/>
            <ac:picMkLst>
              <pc:docMk/>
              <pc:sldMasterMk cId="503188021" sldId="2147483648"/>
              <pc:sldLayoutMk cId="573662275" sldId="2147483665"/>
              <ac:picMk id="6" creationId="{8E475F2C-382A-A670-FCAA-C8155D84E051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1" creationId="{5415BEC8-8626-0B7F-CC1F-95AAF42D3934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2" creationId="{DB4DDB42-5FA4-8508-EB90-99D8E4A2946E}"/>
            </ac:picMkLst>
          </pc:picChg>
        </pc:sldLayoutChg>
        <pc:sldLayoutChg chg="modSp add mod modTransition">
          <pc:chgData name="Miroslav Popovic" userId="38ee8d600189eccf" providerId="LiveId" clId="{7F377D7E-1042-41DC-937D-A9BD3BC73CD3}" dt="2022-09-12T22:20:44.148" v="527" actId="14100"/>
          <pc:sldLayoutMkLst>
            <pc:docMk/>
            <pc:sldMasterMk cId="503188021" sldId="2147483648"/>
            <pc:sldLayoutMk cId="2371646274" sldId="2147483666"/>
          </pc:sldLayoutMkLst>
          <pc:spChg chg="mod">
            <ac:chgData name="Miroslav Popovic" userId="38ee8d600189eccf" providerId="LiveId" clId="{7F377D7E-1042-41DC-937D-A9BD3BC73CD3}" dt="2022-09-11T20:18:51.198" v="355"/>
            <ac:spMkLst>
              <pc:docMk/>
              <pc:sldMasterMk cId="503188021" sldId="2147483648"/>
              <pc:sldLayoutMk cId="2371646274" sldId="2147483666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41.296" v="526" actId="14100"/>
            <ac:spMkLst>
              <pc:docMk/>
              <pc:sldMasterMk cId="503188021" sldId="2147483648"/>
              <pc:sldLayoutMk cId="2371646274" sldId="2147483666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44.148" v="527" actId="14100"/>
            <ac:spMkLst>
              <pc:docMk/>
              <pc:sldMasterMk cId="503188021" sldId="2147483648"/>
              <pc:sldLayoutMk cId="2371646274" sldId="2147483666"/>
              <ac:spMk id="4" creationId="{E78C0D36-4434-0E88-0D5D-5D3A1490A619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0:55.059" v="529" actId="14100"/>
          <pc:sldLayoutMkLst>
            <pc:docMk/>
            <pc:sldMasterMk cId="503188021" sldId="2147483648"/>
            <pc:sldLayoutMk cId="1337287851" sldId="2147483667"/>
          </pc:sldLayoutMkLst>
          <pc:spChg chg="mod">
            <ac:chgData name="Miroslav Popovic" userId="38ee8d600189eccf" providerId="LiveId" clId="{7F377D7E-1042-41DC-937D-A9BD3BC73CD3}" dt="2022-09-11T20:18:58.225" v="356"/>
            <ac:spMkLst>
              <pc:docMk/>
              <pc:sldMasterMk cId="503188021" sldId="2147483648"/>
              <pc:sldLayoutMk cId="1337287851" sldId="2147483667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52.328" v="528" actId="14100"/>
            <ac:spMkLst>
              <pc:docMk/>
              <pc:sldMasterMk cId="503188021" sldId="2147483648"/>
              <pc:sldLayoutMk cId="1337287851" sldId="2147483667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55.059" v="529" actId="14100"/>
            <ac:spMkLst>
              <pc:docMk/>
              <pc:sldMasterMk cId="503188021" sldId="2147483648"/>
              <pc:sldLayoutMk cId="1337287851" sldId="2147483667"/>
              <ac:spMk id="4" creationId="{E78C0D36-4434-0E88-0D5D-5D3A1490A619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1831399431" sldId="2147483668"/>
          </pc:sldLayoutMkLst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20:02:57.259" v="234" actId="478"/>
            <ac:spMkLst>
              <pc:docMk/>
              <pc:sldMasterMk cId="503188021" sldId="2147483648"/>
              <pc:sldLayoutMk cId="1831399431" sldId="2147483668"/>
              <ac:spMk id="9" creationId="{C3A6EBDD-3BAE-1043-0E70-42E1497DCFF4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3990014959" sldId="2147483669"/>
          </pc:sldLayoutMkLst>
          <pc:spChg chg="mod">
            <ac:chgData name="Miroslav Popovic" userId="38ee8d600189eccf" providerId="LiveId" clId="{7F377D7E-1042-41DC-937D-A9BD3BC73CD3}" dt="2022-09-11T20:04:28.403" v="241" actId="207"/>
            <ac:spMkLst>
              <pc:docMk/>
              <pc:sldMasterMk cId="503188021" sldId="2147483648"/>
              <pc:sldLayoutMk cId="3990014959" sldId="2147483669"/>
              <ac:spMk id="2" creationId="{18950596-02AC-9357-A8DC-B83CDAD72DDB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451786153" sldId="2147483670"/>
          </pc:sldLayoutMkLst>
          <pc:spChg chg="mod">
            <ac:chgData name="Miroslav Popovic" userId="38ee8d600189eccf" providerId="LiveId" clId="{7F377D7E-1042-41DC-937D-A9BD3BC73CD3}" dt="2022-09-11T20:04:23.457" v="240" actId="207"/>
            <ac:spMkLst>
              <pc:docMk/>
              <pc:sldMasterMk cId="503188021" sldId="2147483648"/>
              <pc:sldLayoutMk cId="451786153" sldId="2147483670"/>
              <ac:spMk id="2" creationId="{18950596-02AC-9357-A8DC-B83CDAD72DDB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26.486" v="533" actId="14100"/>
          <pc:sldLayoutMkLst>
            <pc:docMk/>
            <pc:sldMasterMk cId="503188021" sldId="2147483648"/>
            <pc:sldLayoutMk cId="225114158" sldId="2147483671"/>
          </pc:sldLayoutMkLst>
          <pc:spChg chg="mod">
            <ac:chgData name="Miroslav Popovic" userId="38ee8d600189eccf" providerId="LiveId" clId="{7F377D7E-1042-41DC-937D-A9BD3BC73CD3}" dt="2022-09-11T20:19:14.780" v="358"/>
            <ac:spMkLst>
              <pc:docMk/>
              <pc:sldMasterMk cId="503188021" sldId="2147483648"/>
              <pc:sldLayoutMk cId="225114158" sldId="2147483671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22.618" v="532" actId="14100"/>
            <ac:spMkLst>
              <pc:docMk/>
              <pc:sldMasterMk cId="503188021" sldId="2147483648"/>
              <pc:sldLayoutMk cId="225114158" sldId="2147483671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26.486" v="533" actId="14100"/>
            <ac:spMkLst>
              <pc:docMk/>
              <pc:sldMasterMk cId="503188021" sldId="2147483648"/>
              <pc:sldLayoutMk cId="225114158" sldId="2147483671"/>
              <ac:spMk id="5" creationId="{30A7AB36-B27A-980C-CFC2-EF50177D751A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36.591" v="535" actId="14100"/>
          <pc:sldLayoutMkLst>
            <pc:docMk/>
            <pc:sldMasterMk cId="503188021" sldId="2147483648"/>
            <pc:sldLayoutMk cId="4207307110" sldId="2147483672"/>
          </pc:sldLayoutMkLst>
          <pc:spChg chg="mod">
            <ac:chgData name="Miroslav Popovic" userId="38ee8d600189eccf" providerId="LiveId" clId="{7F377D7E-1042-41DC-937D-A9BD3BC73CD3}" dt="2022-09-11T20:06:16.768" v="250" actId="207"/>
            <ac:spMkLst>
              <pc:docMk/>
              <pc:sldMasterMk cId="503188021" sldId="2147483648"/>
              <pc:sldLayoutMk cId="4207307110" sldId="2147483672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33.803" v="534" actId="14100"/>
            <ac:spMkLst>
              <pc:docMk/>
              <pc:sldMasterMk cId="503188021" sldId="2147483648"/>
              <pc:sldLayoutMk cId="4207307110" sldId="2147483672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36.591" v="535" actId="14100"/>
            <ac:spMkLst>
              <pc:docMk/>
              <pc:sldMasterMk cId="503188021" sldId="2147483648"/>
              <pc:sldLayoutMk cId="4207307110" sldId="2147483672"/>
              <ac:spMk id="5" creationId="{30A7AB36-B27A-980C-CFC2-EF50177D751A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271456603" sldId="2147483673"/>
          </pc:sldLayoutMkLst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4" creationId="{5F493E25-9416-6A5D-7053-D4D2E24E9DB0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5" creationId="{30A7AB36-B27A-980C-CFC2-EF50177D751A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6" creationId="{8FEA973A-2153-24DF-9A2C-357A0F4D889E}"/>
            </ac:spMkLst>
          </pc:spChg>
          <pc:spChg chg="del">
            <ac:chgData name="Miroslav Popovic" userId="38ee8d600189eccf" providerId="LiveId" clId="{7F377D7E-1042-41DC-937D-A9BD3BC73CD3}" dt="2022-09-11T20:07:10.797" v="255" actId="478"/>
            <ac:spMkLst>
              <pc:docMk/>
              <pc:sldMasterMk cId="503188021" sldId="2147483648"/>
              <pc:sldLayoutMk cId="1271456603" sldId="2147483673"/>
              <ac:spMk id="16" creationId="{1D6B6F53-F564-2B88-AA8E-499EF0857A69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232223118" sldId="2147483674"/>
          </pc:sldLayoutMkLst>
          <pc:spChg chg="mod">
            <ac:chgData name="Miroslav Popovic" userId="38ee8d600189eccf" providerId="LiveId" clId="{7F377D7E-1042-41DC-937D-A9BD3BC73CD3}" dt="2022-09-11T20:07:41.990" v="260" actId="207"/>
            <ac:spMkLst>
              <pc:docMk/>
              <pc:sldMasterMk cId="503188021" sldId="2147483648"/>
              <pc:sldLayoutMk cId="232223118" sldId="2147483674"/>
              <ac:spMk id="2" creationId="{945C44C1-8B6F-9DD9-397A-FA6F318BFA97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197947616" sldId="2147483675"/>
          </pc:sldLayoutMkLst>
          <pc:spChg chg="mod">
            <ac:chgData name="Miroslav Popovic" userId="38ee8d600189eccf" providerId="LiveId" clId="{7F377D7E-1042-41DC-937D-A9BD3BC73CD3}" dt="2022-09-11T20:07:47.710" v="261" actId="207"/>
            <ac:spMkLst>
              <pc:docMk/>
              <pc:sldMasterMk cId="503188021" sldId="2147483648"/>
              <pc:sldLayoutMk cId="1197947616" sldId="2147483675"/>
              <ac:spMk id="2" creationId="{945C44C1-8B6F-9DD9-397A-FA6F318BFA9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15.197" v="271" actId="6014"/>
          <pc:sldLayoutMkLst>
            <pc:docMk/>
            <pc:sldMasterMk cId="503188021" sldId="2147483648"/>
            <pc:sldLayoutMk cId="1009387328" sldId="2147483676"/>
          </pc:sldLayoutMkLst>
          <pc:spChg chg="mod">
            <ac:chgData name="Miroslav Popovic" userId="38ee8d600189eccf" providerId="LiveId" clId="{7F377D7E-1042-41DC-937D-A9BD3BC73CD3}" dt="2022-09-11T20:09:02.667" v="269" actId="207"/>
            <ac:spMkLst>
              <pc:docMk/>
              <pc:sldMasterMk cId="503188021" sldId="2147483648"/>
              <pc:sldLayoutMk cId="1009387328" sldId="2147483676"/>
              <ac:spMk id="2" creationId="{CB7A69F5-328B-DE95-CD15-82939ACFC4D2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26.303" v="272" actId="6014"/>
          <pc:sldLayoutMkLst>
            <pc:docMk/>
            <pc:sldMasterMk cId="503188021" sldId="2147483648"/>
            <pc:sldLayoutMk cId="3255072052" sldId="2147483677"/>
          </pc:sldLayoutMkLst>
          <pc:spChg chg="mod">
            <ac:chgData name="Miroslav Popovic" userId="38ee8d600189eccf" providerId="LiveId" clId="{7F377D7E-1042-41DC-937D-A9BD3BC73CD3}" dt="2022-09-11T20:09:08.415" v="270" actId="207"/>
            <ac:spMkLst>
              <pc:docMk/>
              <pc:sldMasterMk cId="503188021" sldId="2147483648"/>
              <pc:sldLayoutMk cId="3255072052" sldId="2147483677"/>
              <ac:spMk id="2" creationId="{CB7A69F5-328B-DE95-CD15-82939ACFC4D2}"/>
            </ac:spMkLst>
          </pc:spChg>
        </pc:sldLayoutChg>
        <pc:sldLayoutChg chg="delSp add mod ord modTransition setBg">
          <pc:chgData name="Miroslav Popovic" userId="38ee8d600189eccf" providerId="LiveId" clId="{7F377D7E-1042-41DC-937D-A9BD3BC73CD3}" dt="2022-09-11T20:10:27.717" v="284" actId="6014"/>
          <pc:sldLayoutMkLst>
            <pc:docMk/>
            <pc:sldMasterMk cId="503188021" sldId="2147483648"/>
            <pc:sldLayoutMk cId="4016165109" sldId="2147483678"/>
          </pc:sldLayoutMkLst>
          <pc:spChg chg="del">
            <ac:chgData name="Miroslav Popovic" userId="38ee8d600189eccf" providerId="LiveId" clId="{7F377D7E-1042-41DC-937D-A9BD3BC73CD3}" dt="2022-09-11T20:09:41.192" v="275" actId="478"/>
            <ac:spMkLst>
              <pc:docMk/>
              <pc:sldMasterMk cId="503188021" sldId="2147483648"/>
              <pc:sldLayoutMk cId="4016165109" sldId="2147483678"/>
              <ac:spMk id="7" creationId="{451B021E-C181-EF07-EE44-6A503821D5A6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20.827" v="283" actId="6014"/>
          <pc:sldLayoutMkLst>
            <pc:docMk/>
            <pc:sldMasterMk cId="503188021" sldId="2147483648"/>
            <pc:sldLayoutMk cId="3291412167" sldId="2147483679"/>
          </pc:sldLayoutMkLst>
          <pc:spChg chg="mod">
            <ac:chgData name="Miroslav Popovic" userId="38ee8d600189eccf" providerId="LiveId" clId="{7F377D7E-1042-41DC-937D-A9BD3BC73CD3}" dt="2022-09-11T20:09:52.425" v="278" actId="207"/>
            <ac:spMkLst>
              <pc:docMk/>
              <pc:sldMasterMk cId="503188021" sldId="2147483648"/>
              <pc:sldLayoutMk cId="3291412167" sldId="2147483679"/>
              <ac:spMk id="2" creationId="{CB7A69F5-328B-DE95-CD15-82939ACFC4D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35.301" v="285" actId="6014"/>
          <pc:sldLayoutMkLst>
            <pc:docMk/>
            <pc:sldMasterMk cId="503188021" sldId="2147483648"/>
            <pc:sldLayoutMk cId="3233297274" sldId="2147483680"/>
          </pc:sldLayoutMkLst>
          <pc:spChg chg="mod">
            <ac:chgData name="Miroslav Popovic" userId="38ee8d600189eccf" providerId="LiveId" clId="{7F377D7E-1042-41DC-937D-A9BD3BC73CD3}" dt="2022-09-11T20:09:57.970" v="279" actId="207"/>
            <ac:spMkLst>
              <pc:docMk/>
              <pc:sldMasterMk cId="503188021" sldId="2147483648"/>
              <pc:sldLayoutMk cId="3233297274" sldId="2147483680"/>
              <ac:spMk id="2" creationId="{CB7A69F5-328B-DE95-CD15-82939ACFC4D2}"/>
            </ac:spMkLst>
          </pc:spChg>
        </pc:sldLayoutChg>
        <pc:sldLayoutChg chg="add mod ord modTransition setBg">
          <pc:chgData name="Miroslav Popovic" userId="38ee8d600189eccf" providerId="LiveId" clId="{7F377D7E-1042-41DC-937D-A9BD3BC73CD3}" dt="2022-09-11T20:11:01.325" v="291" actId="20578"/>
          <pc:sldLayoutMkLst>
            <pc:docMk/>
            <pc:sldMasterMk cId="503188021" sldId="2147483648"/>
            <pc:sldLayoutMk cId="3544118765" sldId="2147483681"/>
          </pc:sldLayoutMkLst>
        </pc:sldLayoutChg>
        <pc:sldLayoutChg chg="modSp add mod modTransition">
          <pc:chgData name="Miroslav Popovic" userId="38ee8d600189eccf" providerId="LiveId" clId="{7F377D7E-1042-41DC-937D-A9BD3BC73CD3}" dt="2022-09-11T20:11:52.520" v="295" actId="6014"/>
          <pc:sldLayoutMkLst>
            <pc:docMk/>
            <pc:sldMasterMk cId="503188021" sldId="2147483648"/>
            <pc:sldLayoutMk cId="577803653" sldId="2147483682"/>
          </pc:sldLayoutMkLst>
          <pc:spChg chg="mod">
            <ac:chgData name="Miroslav Popovic" userId="38ee8d600189eccf" providerId="LiveId" clId="{7F377D7E-1042-41DC-937D-A9BD3BC73CD3}" dt="2022-09-11T20:11:36.251" v="293" actId="207"/>
            <ac:spMkLst>
              <pc:docMk/>
              <pc:sldMasterMk cId="503188021" sldId="2147483648"/>
              <pc:sldLayoutMk cId="577803653" sldId="2147483682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1:43.646" v="294" actId="207"/>
            <ac:spMkLst>
              <pc:docMk/>
              <pc:sldMasterMk cId="503188021" sldId="2147483648"/>
              <pc:sldLayoutMk cId="577803653" sldId="2147483682"/>
              <ac:spMk id="4" creationId="{D1F07E37-95A1-99CB-1DA7-E262354EE1E7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15:48.115" v="322" actId="207"/>
          <pc:sldLayoutMkLst>
            <pc:docMk/>
            <pc:sldMasterMk cId="503188021" sldId="2147483648"/>
            <pc:sldLayoutMk cId="3310761555" sldId="2147483683"/>
          </pc:sldLayoutMkLst>
          <pc:spChg chg="mod">
            <ac:chgData name="Miroslav Popovic" userId="38ee8d600189eccf" providerId="LiveId" clId="{7F377D7E-1042-41DC-937D-A9BD3BC73CD3}" dt="2022-09-11T20:15:48.115" v="322" actId="207"/>
            <ac:spMkLst>
              <pc:docMk/>
              <pc:sldMasterMk cId="503188021" sldId="2147483648"/>
              <pc:sldLayoutMk cId="3310761555" sldId="2147483683"/>
              <ac:spMk id="3" creationId="{2F30AA21-121B-1EC2-BCB3-FB312035CC7A}"/>
            </ac:spMkLst>
          </pc:spChg>
          <pc:spChg chg="del">
            <ac:chgData name="Miroslav Popovic" userId="38ee8d600189eccf" providerId="LiveId" clId="{7F377D7E-1042-41DC-937D-A9BD3BC73CD3}" dt="2022-09-11T20:12:11.339" v="298" actId="478"/>
            <ac:spMkLst>
              <pc:docMk/>
              <pc:sldMasterMk cId="503188021" sldId="2147483648"/>
              <pc:sldLayoutMk cId="3310761555" sldId="2147483683"/>
              <ac:spMk id="9" creationId="{7E5E8C0B-AF64-39D6-437A-C4E550508EF8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5:53.727" v="323" actId="207"/>
          <pc:sldLayoutMkLst>
            <pc:docMk/>
            <pc:sldMasterMk cId="503188021" sldId="2147483648"/>
            <pc:sldLayoutMk cId="2619220055" sldId="2147483684"/>
          </pc:sldLayoutMkLst>
          <pc:spChg chg="mod">
            <ac:chgData name="Miroslav Popovic" userId="38ee8d600189eccf" providerId="LiveId" clId="{7F377D7E-1042-41DC-937D-A9BD3BC73CD3}" dt="2022-09-11T20:12:37.017" v="302" actId="207"/>
            <ac:spMkLst>
              <pc:docMk/>
              <pc:sldMasterMk cId="503188021" sldId="2147483648"/>
              <pc:sldLayoutMk cId="2619220055" sldId="2147483684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5:53.727" v="323" actId="207"/>
            <ac:spMkLst>
              <pc:docMk/>
              <pc:sldMasterMk cId="503188021" sldId="2147483648"/>
              <pc:sldLayoutMk cId="2619220055" sldId="2147483684"/>
              <ac:spMk id="3" creationId="{2F30AA21-121B-1EC2-BCB3-FB312035CC7A}"/>
            </ac:spMkLst>
          </pc:spChg>
          <pc:spChg chg="mod">
            <ac:chgData name="Miroslav Popovic" userId="38ee8d600189eccf" providerId="LiveId" clId="{7F377D7E-1042-41DC-937D-A9BD3BC73CD3}" dt="2022-09-11T20:12:42.023" v="303" actId="207"/>
            <ac:spMkLst>
              <pc:docMk/>
              <pc:sldMasterMk cId="503188021" sldId="2147483648"/>
              <pc:sldLayoutMk cId="2619220055" sldId="2147483684"/>
              <ac:spMk id="4" creationId="{D1F07E37-95A1-99CB-1DA7-E262354EE1E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13:46.255" v="311" actId="6014"/>
          <pc:sldLayoutMkLst>
            <pc:docMk/>
            <pc:sldMasterMk cId="503188021" sldId="2147483648"/>
            <pc:sldLayoutMk cId="2394459188" sldId="2147483685"/>
          </pc:sldLayoutMkLst>
          <pc:spChg chg="mod">
            <ac:chgData name="Miroslav Popovic" userId="38ee8d600189eccf" providerId="LiveId" clId="{7F377D7E-1042-41DC-937D-A9BD3BC73CD3}" dt="2022-09-11T20:13:32.074" v="309" actId="207"/>
            <ac:spMkLst>
              <pc:docMk/>
              <pc:sldMasterMk cId="503188021" sldId="2147483648"/>
              <pc:sldLayoutMk cId="2394459188" sldId="2147483685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3:35.833" v="310" actId="207"/>
            <ac:spMkLst>
              <pc:docMk/>
              <pc:sldMasterMk cId="503188021" sldId="2147483648"/>
              <pc:sldLayoutMk cId="2394459188" sldId="2147483685"/>
              <ac:spMk id="14" creationId="{E415F6EB-1F31-50EC-C70F-5414FEA431A5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5676972" sldId="2147483686"/>
          </pc:sldLayoutMkLst>
          <pc:spChg chg="mod">
            <ac:chgData name="Miroslav Popovic" userId="38ee8d600189eccf" providerId="LiveId" clId="{7F377D7E-1042-41DC-937D-A9BD3BC73CD3}" dt="2022-09-11T20:14:25.631" v="316" actId="207"/>
            <ac:spMkLst>
              <pc:docMk/>
              <pc:sldMasterMk cId="503188021" sldId="2147483648"/>
              <pc:sldLayoutMk cId="5676972" sldId="2147483686"/>
              <ac:spMk id="3" creationId="{52CEF6F9-8089-0CD9-5E54-3C3650FCE280}"/>
            </ac:spMkLst>
          </pc:spChg>
          <pc:spChg chg="del">
            <ac:chgData name="Miroslav Popovic" userId="38ee8d600189eccf" providerId="LiveId" clId="{7F377D7E-1042-41DC-937D-A9BD3BC73CD3}" dt="2022-09-11T20:14:15.507" v="315" actId="478"/>
            <ac:spMkLst>
              <pc:docMk/>
              <pc:sldMasterMk cId="503188021" sldId="2147483648"/>
              <pc:sldLayoutMk cId="5676972" sldId="2147483686"/>
              <ac:spMk id="9" creationId="{D8D58091-0EEA-60DC-8340-0A99235CFFFD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3237232158" sldId="2147483687"/>
          </pc:sldLayoutMkLst>
          <pc:spChg chg="mod">
            <ac:chgData name="Miroslav Popovic" userId="38ee8d600189eccf" providerId="LiveId" clId="{7F377D7E-1042-41DC-937D-A9BD3BC73CD3}" dt="2022-09-11T20:15:12.706" v="319" actId="207"/>
            <ac:spMkLst>
              <pc:docMk/>
              <pc:sldMasterMk cId="503188021" sldId="2147483648"/>
              <pc:sldLayoutMk cId="3237232158" sldId="2147483687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5:18.541" v="320" actId="207"/>
            <ac:spMkLst>
              <pc:docMk/>
              <pc:sldMasterMk cId="503188021" sldId="2147483648"/>
              <pc:sldLayoutMk cId="3237232158" sldId="2147483687"/>
              <ac:spMk id="14" creationId="{E415F6EB-1F31-50EC-C70F-5414FEA431A5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00DC-B56E-406D-B8CE-28E1108D104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FC04-3223-4F1B-9E68-1299B6B1F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s/api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Fonts used: Suisse Intl Regular and Suisse Intl Semi-Bold</a:t>
            </a:r>
          </a:p>
          <a:p>
            <a:r>
              <a:rPr lang="en-US" dirty="0"/>
              <a:t>Font made from &lt;a </a:t>
            </a:r>
            <a:r>
              <a:rPr lang="en-US" dirty="0" err="1"/>
              <a:t>href</a:t>
            </a:r>
            <a:r>
              <a:rPr lang="en-US" dirty="0"/>
              <a:t>="http://www.onlinewebfonts.com"&gt;oNline Web Fonts&lt;/a&gt; is licensed by CC BY 3.0</a:t>
            </a:r>
          </a:p>
          <a:p>
            <a:endParaRPr lang="en-US" dirty="0"/>
          </a:p>
          <a:p>
            <a:r>
              <a:rPr lang="en-US" dirty="0"/>
              <a:t>All graphics in this document are a copyright of https://initconf.org/.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9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="https://www.flaticon.com/free-icons/compare" title="compare icons"&gt;Compare icons created by GOWI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25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juicy_fish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78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juicy_fish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2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="https://www.flaticon.com/free-icons/funnel" title="funnel icons"&gt;Funnel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  <a:p>
            <a:r>
              <a:rPr lang="en-US" dirty="0"/>
              <a:t>Can be executed prior to the endpoint execution, after the endpoint execution, or short circuit and return response</a:t>
            </a:r>
          </a:p>
          <a:p>
            <a:r>
              <a:rPr lang="en-US" dirty="0"/>
              <a:t>Executed in order of definitions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16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https://devblogs.microsoft.com/dotnet/announcing-rate-limiting-for-dotnet/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="https://www.flaticon.com/free-icons/limits" title="limits icons"&gt;Limits icons created by itim2101 -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30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="https://www.flaticon.com/free-icons/spy" title="spy icons"&gt;Spy icons created by </a:t>
            </a:r>
            <a:r>
              <a:rPr lang="en-US" dirty="0" err="1"/>
              <a:t>chahir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60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="https://www.flaticon.com/free-icons/stamp" title="stamp icons"&gt;Stamp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1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="https://www.flaticon.com/free-icons/stamp" title="stamp icons"&gt;Stamp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3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https://www.flaticon.com/free-icons/api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45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47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="https://www.flaticon.com/free-icons/decision-making" title="decision making icons"&gt;Decision making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309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="https://www.flaticon.com/free-icons/link" title="link icons"&gt;Link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55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493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="https://www.flaticon.com/free-icons/web-development" title="web development icons"&gt;Web development icons created by </a:t>
            </a:r>
            <a:r>
              <a:rPr lang="en-US" dirty="0" err="1"/>
              <a:t>piksart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24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="https://www.flaticon.com/free-icons/api" title="</a:t>
            </a:r>
            <a:r>
              <a:rPr lang="en-US" dirty="0" err="1"/>
              <a:t>api</a:t>
            </a:r>
            <a:r>
              <a:rPr lang="en-US" dirty="0"/>
              <a:t> icons"&gt;</a:t>
            </a:r>
            <a:r>
              <a:rPr lang="en-US" dirty="0" err="1"/>
              <a:t>Api</a:t>
            </a:r>
            <a:r>
              <a:rPr lang="en-US" dirty="0"/>
              <a:t> icons created by </a:t>
            </a:r>
            <a:r>
              <a:rPr lang="en-US" dirty="0" err="1"/>
              <a:t>DinosoftLabs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40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="https://www.flaticon.com/free-icons/meter" title="meter icons"&gt;Meter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="https://www.flaticon.com/free-icons/user" title="user icons"&gt;User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6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="https://www.flaticon.com/free-icons/different" title="different icons"&gt;Different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14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="https://www.flaticon.com/free-icons/binding" title="binding icons"&gt;Binding icons created by </a:t>
            </a:r>
            <a:r>
              <a:rPr lang="en-US" dirty="0" err="1"/>
              <a:t>Freepik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10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="https://www.flaticon.com/free-icons/return" title="return icons"&gt;Return icons created by </a:t>
            </a:r>
            <a:r>
              <a:rPr lang="en-US" dirty="0" err="1"/>
              <a:t>toempong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27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="https://www.flaticon.com/free-icons/authorization" title="authorization icons"&gt;Authorization icons created by </a:t>
            </a:r>
            <a:r>
              <a:rPr lang="en-US" dirty="0" err="1"/>
              <a:t>piksart</a:t>
            </a:r>
            <a:r>
              <a:rPr lang="en-US" dirty="0"/>
              <a:t> - </a:t>
            </a:r>
            <a:r>
              <a:rPr lang="en-US" dirty="0" err="1"/>
              <a:t>Flaticon</a:t>
            </a:r>
            <a:r>
              <a:rPr lang="en-US" dirty="0"/>
              <a:t>&lt;/a&gt;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5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8E8734-CEC5-B76B-41F3-BDF133A71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3CF0D-BDE1-B889-2F4A-526AC36FA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37" y="1338145"/>
            <a:ext cx="5267789" cy="315579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FC290-475F-2C5B-4FA0-A0F0BE37A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38" y="4616605"/>
            <a:ext cx="5267788" cy="119875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3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2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806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1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0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56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387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5072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33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268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44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7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4459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B423E-249C-2D9E-382D-6AA77B4EB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-1"/>
            <a:ext cx="6923315" cy="6926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81209-901F-C1B6-29F0-875C6C06D035}"/>
              </a:ext>
            </a:extLst>
          </p:cNvPr>
          <p:cNvSpPr txBox="1"/>
          <p:nvPr userDrawn="1"/>
        </p:nvSpPr>
        <p:spPr>
          <a:xfrm>
            <a:off x="844550" y="35738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6849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94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28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7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99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014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78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45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21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23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947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6165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12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3297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18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615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2200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69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232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216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01E9A-9745-3F43-9BD1-3DF83E77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85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00FB3B-B2B8-A11A-A70C-2A7F5A61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58" y="-1019629"/>
            <a:ext cx="8897257" cy="8897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6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822C-0891-B5E2-DB42-D3627AFA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39" y="867807"/>
            <a:ext cx="4222748" cy="49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75F2C-382A-A670-FCAA-C8155D84E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-490417"/>
            <a:ext cx="7344831" cy="734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6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7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1"/>
            <a:ext cx="5181600" cy="41211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6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E8190-58C3-7DEB-8416-6F09AB50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B70B-2DBB-60BE-94C2-B461782D9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1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51" r:id="rId5"/>
    <p:sldLayoutId id="2147483664" r:id="rId6"/>
    <p:sldLayoutId id="2147483665" r:id="rId7"/>
    <p:sldLayoutId id="2147483652" r:id="rId8"/>
    <p:sldLayoutId id="2147483666" r:id="rId9"/>
    <p:sldLayoutId id="2147483667" r:id="rId10"/>
    <p:sldLayoutId id="2147483653" r:id="rId11"/>
    <p:sldLayoutId id="2147483671" r:id="rId12"/>
    <p:sldLayoutId id="2147483672" r:id="rId13"/>
    <p:sldLayoutId id="2147483654" r:id="rId14"/>
    <p:sldLayoutId id="2147483676" r:id="rId15"/>
    <p:sldLayoutId id="2147483677" r:id="rId16"/>
    <p:sldLayoutId id="2147483655" r:id="rId17"/>
    <p:sldLayoutId id="2147483656" r:id="rId18"/>
    <p:sldLayoutId id="2147483682" r:id="rId19"/>
    <p:sldLayoutId id="2147483657" r:id="rId20"/>
    <p:sldLayoutId id="2147483685" r:id="rId21"/>
    <p:sldLayoutId id="2147483658" r:id="rId22"/>
    <p:sldLayoutId id="2147483661" r:id="rId23"/>
    <p:sldLayoutId id="2147483662" r:id="rId24"/>
    <p:sldLayoutId id="2147483663" r:id="rId25"/>
    <p:sldLayoutId id="2147483668" r:id="rId26"/>
    <p:sldLayoutId id="2147483669" r:id="rId27"/>
    <p:sldLayoutId id="2147483670" r:id="rId28"/>
    <p:sldLayoutId id="2147483673" r:id="rId29"/>
    <p:sldLayoutId id="2147483674" r:id="rId30"/>
    <p:sldLayoutId id="2147483675" r:id="rId31"/>
    <p:sldLayoutId id="2147483678" r:id="rId32"/>
    <p:sldLayoutId id="2147483679" r:id="rId33"/>
    <p:sldLayoutId id="2147483680" r:id="rId34"/>
    <p:sldLayoutId id="2147483681" r:id="rId35"/>
    <p:sldLayoutId id="2147483683" r:id="rId36"/>
    <p:sldLayoutId id="2147483684" r:id="rId37"/>
    <p:sldLayoutId id="2147483686" r:id="rId38"/>
    <p:sldLayoutId id="2147483687" r:id="rId39"/>
    <p:sldLayoutId id="2147483688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asp-net-core-updates-in-dotnet-7-preview-4/#openapi-improvements-for-minimal-api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rate-limiting-for-dotne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mianEdwards/MiniValidatio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-endpoints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khalidabuhakmeh.com/minimal-api-validation-with-fluentvalidation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devblogs.microsoft.com/dotnet/announcing-rate-limiting-for-dotnet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spnet/core/fundamentals/minimal-apis" TargetMode="External"/><Relationship Id="rId5" Type="http://schemas.openxmlformats.org/officeDocument/2006/relationships/hyperlink" Target="https://devblogs.microsoft.com/dotnet/category/aspnet/" TargetMode="External"/><Relationship Id="rId10" Type="http://schemas.openxmlformats.org/officeDocument/2006/relationships/hyperlink" Target="https://dev.to/this-is-learning/maybe-it-s-time-to-rethink-our-project-structure-with-net-6-2dl" TargetMode="External"/><Relationship Id="rId4" Type="http://schemas.openxmlformats.org/officeDocument/2006/relationships/hyperlink" Target="https://gist.github.com/davidfowl/0e0372c3c1d895c3ce195ba983b1e03d" TargetMode="External"/><Relationship Id="rId9" Type="http://schemas.openxmlformats.org/officeDocument/2006/relationships/hyperlink" Target="https://www.hanselman.com/blog/minimal-apis-in-net-6-but-where-are-the-unit-tests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slavpopovi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hyperlink" Target="https://github.com/miroslavpopovic/minimal-apis-sample" TargetMode="External"/><Relationship Id="rId5" Type="http://schemas.openxmlformats.org/officeDocument/2006/relationships/hyperlink" Target="https://github.com/miroslavpopovic/" TargetMode="External"/><Relationship Id="rId4" Type="http://schemas.openxmlformats.org/officeDocument/2006/relationships/hyperlink" Target="https://miroslavpopovic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aticon.com/free-icons/lin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8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F5D471C-607B-73B5-3651-C825FCB4EBEE}"/>
              </a:ext>
            </a:extLst>
          </p:cNvPr>
          <p:cNvSpPr txBox="1"/>
          <p:nvPr/>
        </p:nvSpPr>
        <p:spPr>
          <a:xfrm>
            <a:off x="346841" y="247263"/>
            <a:ext cx="11487807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summaries =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[]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"Freezing"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"Bracing"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"Chilly"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"Cool"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"Mild"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"Warm"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"Balmy"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app.MapGet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"/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weatherforecast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()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=&gt;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Enumerable.Range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(1, 5).Select(index =&gt;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WeatherForecast</a:t>
            </a:r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(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DateOnly.FromDateTime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DateTime.Now.AddDays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(index)),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Random.Shared.Next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(-20, 55),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    summaries[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Random.Shared.Next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summaries.Length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)]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))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ToArray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WithName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ascadia Mono" panose="020B0609020000020004" pitchFamily="49" charset="0"/>
              </a:rPr>
              <a:t>GetWeatherForecast</a:t>
            </a:r>
            <a:r>
              <a:rPr lang="en-US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.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WithOpenApi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app.Run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internal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record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latin typeface="Cascadia Mono" panose="020B0609020000020004" pitchFamily="49" charset="0"/>
              </a:rPr>
              <a:t>WeatherForecast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DateOnly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Date,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string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? Summary)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TemperatureF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=&gt; 32 + (</a:t>
            </a:r>
            <a:r>
              <a:rPr lang="en-US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)(</a:t>
            </a:r>
            <a:r>
              <a:rPr lang="en-US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TemperatureC</a:t>
            </a:r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 / 0.5556);</a:t>
            </a:r>
          </a:p>
          <a:p>
            <a:r>
              <a:rPr lang="en-US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017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81AE9-2C5B-EFD3-2279-0D0391DD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Minimal APIs?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D96437-02B0-683E-0B6D-A5A6F33CE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Performance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9EB91-1082-C291-1FBF-241767224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Beginner friendliness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F599AC-C7FB-A630-C56D-CEA174C371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56" y="2867144"/>
            <a:ext cx="2960450" cy="296045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D5FD0D-B7B9-2DC3-3B2C-3B5338039B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569" y="2867144"/>
            <a:ext cx="2960450" cy="296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2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D079B-D1D1-986D-E764-307E63F3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Minimal API Features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E3747-18FC-E81F-BDBB-1DCAFA7E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73524B-F22E-2BD0-3D99-901789EE5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AF8FCB-A4C2-8DC6-F5FB-A6133F09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GET");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app.MapPost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POST");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app.MapPut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PUT");</a:t>
            </a: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app.MapDelete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"This is a DELETE");</a:t>
            </a:r>
          </a:p>
          <a:p>
            <a:pPr marL="0" indent="0">
              <a:buNone/>
            </a:pPr>
            <a:endParaRPr lang="en-US" sz="20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app.MapMethods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"/options-or-head", </a:t>
            </a:r>
            <a:b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new[] { "OPTIONS", "HEAD" }, </a:t>
            </a:r>
          </a:p>
          <a:p>
            <a:pPr marL="0" indent="0">
              <a:buNone/>
            </a:pP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() =&gt; "This is an options or head request ");</a:t>
            </a:r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FA27F-1269-C4DC-B1B3-E6AE3B6AB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2" y="1027906"/>
            <a:ext cx="1967778" cy="19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03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22E11-1AB2-40C4-C33A-1765C74C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Binding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10F60-7A54-6D5E-1F93-A2A9C1590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("/{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id:int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}", 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([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FromRoute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] int id,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FromQuery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(Name = "p")] int page,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FromServices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] Service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service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FromHeader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(Name = "Content-Type")] string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contentType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=&gt; {});</a:t>
            </a:r>
          </a:p>
          <a:p>
            <a:r>
              <a:rPr lang="en-US" sz="2400" dirty="0">
                <a:cs typeface="Cascadia Mono" panose="020B0609020000020004" pitchFamily="49" charset="0"/>
              </a:rPr>
              <a:t>Special types:</a:t>
            </a: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HttpContext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HttpRequest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HttpResponse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CancellationToken</a:t>
            </a:r>
            <a:r>
              <a:rPr lang="en-US" sz="1800" dirty="0">
                <a:cs typeface="Cascadia Mono" panose="020B0609020000020004" pitchFamily="49" charset="0"/>
              </a:rPr>
              <a:t> – bound to </a:t>
            </a:r>
            <a:r>
              <a:rPr lang="en-US" sz="1800" dirty="0" err="1">
                <a:cs typeface="Cascadia Mono" panose="020B0609020000020004" pitchFamily="49" charset="0"/>
              </a:rPr>
              <a:t>HttpContext.RequestAborted</a:t>
            </a:r>
            <a:endParaRPr lang="en-US" sz="1800" dirty="0"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cs typeface="Cascadia Mono" panose="020B0609020000020004" pitchFamily="49" charset="0"/>
              </a:rPr>
              <a:t>ClaimsPrincipal</a:t>
            </a:r>
            <a:endParaRPr lang="en-US" sz="1800" dirty="0">
              <a:cs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3014D-E65C-6325-4075-0C0FACD23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136" y="1027906"/>
            <a:ext cx="2049664" cy="20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29722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Cascadia Mono" panose="020B0609020000020004" pitchFamily="49" charset="0"/>
                <a:cs typeface="Cascadia Mono" panose="020B0609020000020004" pitchFamily="49" charset="0"/>
              </a:rPr>
              <a:t>string</a:t>
            </a:r>
            <a:r>
              <a:rPr lang="en-US" dirty="0"/>
              <a:t> – HTTP 200 with body</a:t>
            </a:r>
          </a:p>
          <a:p>
            <a:r>
              <a:rPr lang="en-US" sz="2600" dirty="0">
                <a:latin typeface="Cascadia Mono" panose="020B0609020000020004" pitchFamily="49" charset="0"/>
                <a:cs typeface="Cascadia Mono" panose="020B0609020000020004" pitchFamily="49" charset="0"/>
              </a:rPr>
              <a:t>T</a:t>
            </a:r>
            <a:r>
              <a:rPr lang="en-US" dirty="0"/>
              <a:t> – HTTP 200 with JSON body</a:t>
            </a:r>
          </a:p>
          <a:p>
            <a:r>
              <a:rPr lang="en-US" sz="2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IResult</a:t>
            </a:r>
            <a:r>
              <a:rPr lang="en-US" sz="2600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Results.Json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(new { value = “demo” })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Results.Text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(“demo”)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Results.StatusCode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(405)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Results.NotFound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Results.NoContent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Results.BadRequest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()...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Results.Stream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(stream, “application/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json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”)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Results.Redirect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(“/somewhere-else”)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Results.File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(“file.name”)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Results.Bytes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byteArray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lvl="1"/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Results.Problem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(),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Results.ValidationProblem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DFE0D9-566E-B988-FA8F-9F81E361B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72" y="1027906"/>
            <a:ext cx="2189328" cy="218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43706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Define authorization and policies:</a:t>
            </a:r>
            <a:br>
              <a:rPr lang="en-US" sz="2000" dirty="0"/>
            </a:br>
            <a:br>
              <a:rPr lang="en-US" sz="2000" dirty="0"/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builder.Services.AddAuthorization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o =&gt;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o.AddPolicy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", b =&gt;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b.RequireClaim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("admin", "true")));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800" dirty="0"/>
              <a:t>Use middleware </a:t>
            </a:r>
            <a:r>
              <a:rPr lang="en-US" sz="1600" dirty="0"/>
              <a:t>-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app.UseAuthorization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</a:p>
          <a:p>
            <a:endParaRPr lang="en-US" sz="1600" dirty="0"/>
          </a:p>
          <a:p>
            <a:r>
              <a:rPr lang="en-US" sz="1800" dirty="0"/>
              <a:t>Require authorization with or without policy:</a:t>
            </a:r>
            <a:br>
              <a:rPr lang="en-US" sz="1800" dirty="0"/>
            </a:br>
            <a:br>
              <a:rPr lang="en-US" sz="1800" dirty="0"/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("/auth", [Authorize] () =&gt; "This endpoint requires authorization.");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("/admin",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 [Authorize("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")] () =&gt; "The /admin endpoint is for admins only.");</a:t>
            </a:r>
            <a:b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b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("/auth2", () =&gt; "This endpoint requires authorization")</a:t>
            </a:r>
            <a:b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.</a:t>
            </a:r>
            <a:r>
              <a:rPr lang="en-US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RequireAuthorization</a:t>
            </a:r>
            <a: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(); </a:t>
            </a:r>
            <a:br>
              <a:rPr lang="en-US" alt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alt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.MapGet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("/admin2", () =&gt; "The /admin2 endpoint is for admins only.")      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   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RequireAuthorization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AdminsOnly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");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[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AllowAnonymous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] or .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AllowAnonimous</a:t>
            </a:r>
            <a:r>
              <a:rPr lang="en-US" alt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01C5B-8600-CD29-7475-3AA16980A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60" y="1027906"/>
            <a:ext cx="1899539" cy="18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1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686181"/>
          </a:xfrm>
        </p:spPr>
        <p:txBody>
          <a:bodyPr>
            <a:normAutofit/>
          </a:bodyPr>
          <a:lstStyle/>
          <a:p>
            <a:r>
              <a:rPr lang="en-US" dirty="0"/>
              <a:t>Define services:</a:t>
            </a:r>
            <a:br>
              <a:rPr lang="en-US" dirty="0"/>
            </a:br>
            <a:br>
              <a:rPr lang="en-US" dirty="0"/>
            </a:b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builder.Services.AddCors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(options =&gt;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options.AddPolicy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(name: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AllowSpecificOrigins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, builder =&gt; 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builder.WithOrigins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("http://advtechdays.com", "https://advtechdays.com")); 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options.AddDefaultPolicy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(builder =&gt; ...);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});</a:t>
            </a:r>
          </a:p>
          <a:p>
            <a:r>
              <a:rPr lang="en-US" dirty="0"/>
              <a:t>Use middleware: </a:t>
            </a:r>
            <a:r>
              <a:rPr lang="en-US" sz="2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app.UseCors</a:t>
            </a:r>
            <a:r>
              <a:rPr lang="en-US" sz="22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Require CORS:</a:t>
            </a:r>
            <a:br>
              <a:rPr lang="en-US" dirty="0"/>
            </a:br>
            <a:br>
              <a:rPr lang="en-US" dirty="0"/>
            </a:b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("/", () =&gt; “Default CORS policy");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cors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", [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EnableCors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MyAllowSpecificOrigins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)] () =&gt; 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"This endpoint allows cross origin requests!");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("/cors2", () =&gt; "This endpoint allows cross origin requests!")</a:t>
            </a:r>
            <a:b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.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RequireCors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MyAllowSpecificOrigins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07A5A-666B-3AE2-9383-C1AF42CE80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31" y="1027905"/>
            <a:ext cx="2022370" cy="20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4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/ Swagger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Swashbuckle library by default</a:t>
            </a:r>
          </a:p>
          <a:p>
            <a:r>
              <a:rPr lang="en-US" dirty="0"/>
              <a:t>Add services:</a:t>
            </a:r>
            <a:br>
              <a:rPr lang="en-US" dirty="0"/>
            </a:b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builder.Services.AddEndpointsApiExplorer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builder.Services.AddSwaggerGen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dirty="0"/>
              <a:t>Register </a:t>
            </a:r>
            <a:r>
              <a:rPr lang="en-US" dirty="0" err="1"/>
              <a:t>middlewares</a:t>
            </a:r>
            <a:r>
              <a:rPr lang="en-US" dirty="0"/>
              <a:t>:</a:t>
            </a:r>
            <a:br>
              <a:rPr lang="en-US" dirty="0"/>
            </a:b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app.UseSwagger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app.UseSwaggerUI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8A723-B4D6-AFF3-27CB-55EF052E5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60" y="1027906"/>
            <a:ext cx="1820839" cy="18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1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/ Swagger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5224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app.MapGet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("/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/v1/clients/{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id:long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}",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GetClient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.Produces&lt;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ClientModel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&gt;()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.Produces(StatusCodes.Status404NotFound)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WithName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GetClient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")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WithGroupName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("v1")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WithSummary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("Get a client by id.")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WithDescription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("Gets a single client by id value.")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WithTags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("Clients")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.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WithOpenApi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(operation =&gt;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operation.Parameters</a:t>
            </a: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[0].Description = "Id of the client to retrieve.";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operation;</a:t>
            </a:r>
          </a:p>
          <a:p>
            <a:pPr marL="0" indent="0">
              <a:buNone/>
            </a:pPr>
            <a:r>
              <a:rPr lang="en-US" dirty="0">
                <a:latin typeface="Cascadia Mono" panose="020B0609020000020004" pitchFamily="49" charset="0"/>
                <a:cs typeface="Cascadia Mono" panose="020B0609020000020004" pitchFamily="49" charset="0"/>
              </a:rPr>
              <a:t>  });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6F82B0-6668-A0A7-7E85-437AD8A76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960" y="1027906"/>
            <a:ext cx="1820839" cy="182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6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7B1A0-514B-83FD-BFC9-D4F6AFA0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D117-F15A-197A-D8F2-83ECC52A5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80218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Microsoft.AspNetCore.Mvc.Testing</a:t>
            </a:r>
            <a:endParaRPr lang="en-US" sz="2400" dirty="0"/>
          </a:p>
          <a:p>
            <a:r>
              <a:rPr lang="en-US" sz="2400" dirty="0"/>
              <a:t>WebApplicationFactory&lt;T&gt;</a:t>
            </a:r>
            <a:br>
              <a:rPr lang="en-US" sz="2400" dirty="0"/>
            </a:br>
            <a:br>
              <a:rPr lang="en-US" sz="2400" dirty="0"/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public class </a:t>
            </a:r>
            <a:r>
              <a:rPr lang="en-US" sz="2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DemoApplication</a:t>
            </a: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: WebApplicationFactory&lt;Program&gt;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 protected override void </a:t>
            </a:r>
            <a:r>
              <a:rPr lang="en-US" sz="2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ConfigureWebHost</a:t>
            </a: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2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IWebHostBuilder</a:t>
            </a: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builder)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 {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builder.ConfigureServices</a:t>
            </a: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(services =&gt; ...);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  }</a:t>
            </a:r>
            <a:b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Use client from </a:t>
            </a:r>
            <a:r>
              <a:rPr lang="en-US" sz="2400" dirty="0" err="1"/>
              <a:t>application.CreateClient</a:t>
            </a:r>
            <a:r>
              <a:rPr lang="en-US" sz="2400" dirty="0"/>
              <a:t>()</a:t>
            </a:r>
            <a:br>
              <a:rPr lang="en-US" sz="2400" dirty="0"/>
            </a:br>
            <a:br>
              <a:rPr lang="en-US" sz="2400" dirty="0"/>
            </a:b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var application = new 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DemoApplication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b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var client = 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application.CreateClient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  <a:b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var user = await 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client.GetFromJsonAsync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UserModel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&gt;(“/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api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/v1/users/1”);</a:t>
            </a:r>
            <a:b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Assert.Equal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(1, </a:t>
            </a:r>
            <a:r>
              <a:rPr lang="en-US" sz="19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user.Id</a:t>
            </a:r>
            <a:r>
              <a:rPr lang="en-US" sz="19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B0308-D3A4-6039-44FF-3EC5A0D43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148" y="1027907"/>
            <a:ext cx="1817651" cy="181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D9CC-93C6-CE57-115C-C74520AC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features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F3649-DD0F-C3BD-9397-279F124C2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No filters support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IAsyncActionFilter</a:t>
            </a:r>
            <a:r>
              <a:rPr lang="en-US" dirty="0"/>
              <a:t>,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IAsyncExceptionFilter</a:t>
            </a:r>
            <a:r>
              <a:rPr lang="en-US" dirty="0"/>
              <a:t>...</a:t>
            </a:r>
          </a:p>
          <a:p>
            <a:r>
              <a:rPr lang="en-US" dirty="0"/>
              <a:t>No model binding support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IModelBinderProvider</a:t>
            </a:r>
            <a:r>
              <a:rPr lang="en-US" dirty="0"/>
              <a:t>,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IModelBinder</a:t>
            </a:r>
            <a:r>
              <a:rPr lang="en-US" dirty="0"/>
              <a:t>, also no form binding like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IFormFile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No built-in validation –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IModelValidator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No built-in view rendering support – use Razor Pages for views</a:t>
            </a:r>
          </a:p>
          <a:p>
            <a:r>
              <a:rPr lang="en-US" dirty="0"/>
              <a:t>No support for </a:t>
            </a:r>
            <a:r>
              <a:rPr lang="en-US" dirty="0" err="1"/>
              <a:t>JsonPatch</a:t>
            </a:r>
            <a:endParaRPr lang="en-US" dirty="0"/>
          </a:p>
          <a:p>
            <a:r>
              <a:rPr lang="en-US" dirty="0"/>
              <a:t>No support for OData</a:t>
            </a:r>
          </a:p>
          <a:p>
            <a:r>
              <a:rPr lang="en-US" dirty="0"/>
              <a:t>No support for </a:t>
            </a:r>
            <a:r>
              <a:rPr lang="en-US" dirty="0" err="1"/>
              <a:t>ApiVersioning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3398A0-F502-34DE-EF2A-6DAC8368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Minimal API improvements in .NET 7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403B51-300B-ABD9-8DB4-0A63A9976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1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FD82F3-0249-920D-35B5-60B74BB2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IEndpointFilter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C1057-648C-CC0A-A55C-579CE4A34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IRouteHandlerFilter</a:t>
            </a:r>
            <a:r>
              <a:rPr lang="en-US" dirty="0"/>
              <a:t> in older previews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public interface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IEndpointFilter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ValueTask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&lt;object?&gt;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InvokeAsync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EndpointFilterInvocationContext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context,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EndpointFilterDelegate</a:t>
            </a: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 next);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  <a:br>
              <a:rPr lang="en-US" sz="2400" dirty="0">
                <a:latin typeface="Cascadia Mono" panose="020B0609020000020004" pitchFamily="49" charset="0"/>
                <a:cs typeface="Cascadia Mono" panose="020B0609020000020004" pitchFamily="49" charset="0"/>
              </a:rPr>
            </a:b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Similar to </a:t>
            </a:r>
            <a:r>
              <a:rPr lang="en-US" dirty="0" err="1"/>
              <a:t>middlewares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7F8EC-40BC-2FFF-2033-F57741239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022" y="1027906"/>
            <a:ext cx="1967778" cy="19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2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B29796-C0BA-E1FB-EF26-1256C9A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improvements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F28E8-2BC3-15AF-5D81-949B3C9C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err="1"/>
              <a:t>RouteGroups</a:t>
            </a:r>
            <a:endParaRPr lang="en-US" sz="2400" dirty="0"/>
          </a:p>
          <a:p>
            <a:r>
              <a:rPr lang="en-US" sz="2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IFormFile</a:t>
            </a:r>
            <a:r>
              <a:rPr lang="en-US" dirty="0"/>
              <a:t> and </a:t>
            </a:r>
            <a:r>
              <a:rPr lang="en-US" sz="2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IFormFileCollection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kumimoji="0" lang="en-US" altLang="en-US" sz="2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builder.Services.AddProblemDetails</a:t>
            </a:r>
            <a:r>
              <a:rPr kumimoji="0" lang="en-US" altLang="en-US" sz="2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r>
              <a:rPr lang="en-US" altLang="en-US" dirty="0"/>
              <a:t>Improved </a:t>
            </a:r>
            <a:r>
              <a:rPr lang="en-US" altLang="en-US" dirty="0" err="1"/>
              <a:t>OpenAPI</a:t>
            </a:r>
            <a:r>
              <a:rPr lang="en-US" altLang="en-US" dirty="0"/>
              <a:t> support</a:t>
            </a:r>
          </a:p>
          <a:p>
            <a:pPr lvl="1"/>
            <a:r>
              <a:rPr lang="en-US" altLang="en-US" dirty="0"/>
              <a:t>more functionality</a:t>
            </a:r>
          </a:p>
          <a:p>
            <a:pPr lvl="1"/>
            <a:r>
              <a:rPr lang="en-US" altLang="en-US" dirty="0">
                <a:hlinkClick r:id="rId2"/>
              </a:rPr>
              <a:t>self describing APIs</a:t>
            </a:r>
            <a:endParaRPr lang="en-US" altLang="en-US" dirty="0"/>
          </a:p>
          <a:p>
            <a:pPr lvl="1"/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TypedResult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Mono" panose="020B0609020000020004" pitchFamily="49" charset="0"/>
                <a:cs typeface="Cascadia Mono" panose="020B0609020000020004" pitchFamily="49" charset="0"/>
              </a:rPr>
              <a:t>, Results&lt;TResult1,TResult2,...&gt;</a:t>
            </a:r>
          </a:p>
          <a:p>
            <a:r>
              <a:rPr lang="en-US" altLang="en-US" dirty="0"/>
              <a:t>Improved unit testability</a:t>
            </a:r>
          </a:p>
          <a:p>
            <a:pPr lvl="1"/>
            <a:r>
              <a:rPr lang="en-US" alt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IResult</a:t>
            </a:r>
            <a:r>
              <a:rPr lang="en-US" altLang="en-US" dirty="0"/>
              <a:t> implementation types are public (</a:t>
            </a:r>
            <a:r>
              <a:rPr lang="en-US" alt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OkObjectHttpResult</a:t>
            </a:r>
            <a:r>
              <a:rPr lang="en-US" altLang="en-US" dirty="0"/>
              <a:t>, </a:t>
            </a:r>
            <a:r>
              <a:rPr lang="en-US" alt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ProblemHttpResult</a:t>
            </a:r>
            <a:r>
              <a:rPr lang="en-US" altLang="en-US" dirty="0"/>
              <a:t>,...)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altLang="en-US" dirty="0"/>
              <a:t>Support for Anti-Forgery?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0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CCB07-886C-EB69-B996-E5D53310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RateLimiting</a:t>
            </a:r>
            <a:r>
              <a:rPr lang="en-US" dirty="0"/>
              <a:t> middleware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A95BC-AB71-5B44-6AEA-8809D334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Primitives defined in 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System.Threading.RateLimiting</a:t>
            </a:r>
            <a:endParaRPr lang="en-US" sz="24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lvl="1"/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ConcurrencyLimiter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TokenBucketRateLimiter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FixedWindowRateLimiter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SlidingWindowRateLimiter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PartitionedRateLimiter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&lt;</a:t>
            </a:r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Tresource</a:t>
            </a:r>
            <a:r>
              <a:rPr lang="en-US" sz="18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</a:p>
          <a:p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RateLimiting</a:t>
            </a:r>
            <a:r>
              <a:rPr lang="en-US" sz="2400" dirty="0"/>
              <a:t> Middleware</a:t>
            </a:r>
          </a:p>
          <a:p>
            <a:pPr lvl="1"/>
            <a:r>
              <a:rPr lang="en-US" sz="2000" dirty="0"/>
              <a:t>Configuring policies and attaching them to endpoints</a:t>
            </a:r>
          </a:p>
          <a:p>
            <a:pPr lvl="1"/>
            <a:r>
              <a:rPr lang="en-US" sz="18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RateLimiterOptions.GlobalLimiter</a:t>
            </a:r>
            <a:r>
              <a:rPr lang="en-US" sz="2000" dirty="0"/>
              <a:t> – runs before any endpoint policy – i.e., limit app to handle 1000 concurrent request</a:t>
            </a:r>
          </a:p>
          <a:p>
            <a:r>
              <a:rPr lang="en-US" sz="2000" dirty="0">
                <a:hlinkClick r:id="rId3"/>
              </a:rPr>
              <a:t>https://devblogs.microsoft.com/dotnet/announcing-rate-limiting-for-dotnet/</a:t>
            </a:r>
            <a:endParaRPr lang="en-US" sz="20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C9DB7-2457-CD83-CB4E-6F1E0D815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676" y="1027907"/>
            <a:ext cx="1838124" cy="183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7806-969B-B5DC-C682-23219754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Tools and Utilities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ED468-192E-2B32-CBFD-9A1277972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B29796-C0BA-E1FB-EF26-1256C9A64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DF28E8-2BC3-15AF-5D81-949B3C9C1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Content Negotiation</a:t>
            </a:r>
          </a:p>
          <a:p>
            <a:r>
              <a:rPr lang="en-US" dirty="0"/>
              <a:t>Automatic registration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51983-9822-B5D4-2859-77D875670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90" y="1027906"/>
            <a:ext cx="1841310" cy="184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76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8EF9-C18B-E2EE-7222-A724BAA8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MiniValidation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0FBBF-0333-7359-C0F1-CD6A93AFB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https://github.com/DamianEdwards/MiniValidation</a:t>
            </a:r>
            <a:endParaRPr lang="en-US" dirty="0"/>
          </a:p>
          <a:p>
            <a:r>
              <a:rPr lang="en-US" dirty="0"/>
              <a:t>Built on top of </a:t>
            </a:r>
            <a:r>
              <a:rPr lang="en-US" dirty="0" err="1"/>
              <a:t>DataAnnotations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869A4-D923-0BA0-52D4-751E60607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096" y="1027906"/>
            <a:ext cx="1660703" cy="16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1C5E-005A-D411-60AF-F3B18B40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FluentValidation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D9C2-1048-A190-85CF-8FE053FCE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 possible with Carter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A27B3-50BF-E790-77E1-8F6429D17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096" y="1027906"/>
            <a:ext cx="1660703" cy="166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6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C50C5-DD69-2AEF-7442-358221892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Conclusion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7FD16-6BAB-D459-9BD9-81E91FB24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95A4-381A-0507-EA49-A721D831D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9DAEA-24E4-4B34-A682-E8F1E7158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Beginner friendly</a:t>
            </a:r>
          </a:p>
          <a:p>
            <a:r>
              <a:rPr lang="en-US" dirty="0"/>
              <a:t>Low-ceremony definitions</a:t>
            </a:r>
          </a:p>
          <a:p>
            <a:r>
              <a:rPr lang="en-US" dirty="0"/>
              <a:t>Minimal overhead</a:t>
            </a:r>
          </a:p>
          <a:p>
            <a:r>
              <a:rPr lang="en-US" dirty="0"/>
              <a:t>Microservice ready</a:t>
            </a:r>
          </a:p>
          <a:p>
            <a:r>
              <a:rPr lang="en-US" dirty="0"/>
              <a:t>Still not on-par with ASP.NET Core MVC, but getting there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17F182-6286-84AC-8F84-1C29FDB22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66" y="1027907"/>
            <a:ext cx="1926834" cy="1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76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D028E8-81DF-E414-8CF1-EED83498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FC8D8A-BC1A-04CE-3BAF-E36E02E3D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 MVC</a:t>
            </a:r>
          </a:p>
          <a:p>
            <a:r>
              <a:rPr lang="en-US" dirty="0" err="1"/>
              <a:t>FastEndpoints</a:t>
            </a:r>
            <a:r>
              <a:rPr lang="en-US" dirty="0"/>
              <a:t> - </a:t>
            </a:r>
            <a:r>
              <a:rPr lang="en-US" dirty="0">
                <a:hlinkClick r:id="rId3"/>
              </a:rPr>
              <a:t>https://fast-endpoints.com/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37BEC7-393B-AC9F-74E1-459441D2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972" y="1027907"/>
            <a:ext cx="1810828" cy="181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42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0D97A5-4B23-3FDD-4A4B-071C58704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10" y="1027907"/>
            <a:ext cx="1742590" cy="1742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E6D08-7D0D-5986-7A95-9EFC971C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F6A9-6183-FE71-E6E2-2E1733D8A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866120" cy="4121150"/>
          </a:xfrm>
        </p:spPr>
        <p:txBody>
          <a:bodyPr>
            <a:normAutofit/>
          </a:bodyPr>
          <a:lstStyle/>
          <a:p>
            <a:r>
              <a:rPr lang="en-US" sz="2000" dirty="0">
                <a:hlinkClick r:id="rId4"/>
              </a:rPr>
              <a:t>Migration to ASP.NET Core in .NET 6 by David Fowler</a:t>
            </a:r>
            <a:endParaRPr lang="en-US" sz="2000" dirty="0"/>
          </a:p>
          <a:p>
            <a:r>
              <a:rPr lang="en-US" sz="2000" dirty="0">
                <a:hlinkClick r:id="rId5"/>
              </a:rPr>
              <a:t>https://devblogs.microsoft.com/dotnet/category/aspnet/</a:t>
            </a:r>
            <a:endParaRPr lang="en-US" sz="2000" dirty="0"/>
          </a:p>
          <a:p>
            <a:r>
              <a:rPr lang="en-US" sz="2000" dirty="0">
                <a:hlinkClick r:id="rId6"/>
              </a:rPr>
              <a:t>https://docs.microsoft.com/en-us/aspnet/core/fundamentals/minimal-apis</a:t>
            </a:r>
            <a:endParaRPr lang="en-US" sz="2000" dirty="0"/>
          </a:p>
          <a:p>
            <a:endParaRPr lang="en-US" sz="2000" dirty="0">
              <a:hlinkClick r:id="rId7"/>
            </a:endParaRPr>
          </a:p>
          <a:p>
            <a:r>
              <a:rPr lang="en-US" sz="2000" dirty="0">
                <a:hlinkClick r:id="rId7"/>
              </a:rPr>
              <a:t>https://devblogs.microsoft.com/dotnet/announcing-rate-limiting-for-dotnet/</a:t>
            </a:r>
            <a:endParaRPr lang="en-US" sz="2000" dirty="0"/>
          </a:p>
          <a:p>
            <a:r>
              <a:rPr lang="en-US" sz="2000" dirty="0">
                <a:hlinkClick r:id="rId8"/>
              </a:rPr>
              <a:t>https://khalidabuhakmeh.com/minimal-api-validation-with-fluentvalidation</a:t>
            </a:r>
            <a:endParaRPr lang="en-US" sz="2000" dirty="0"/>
          </a:p>
          <a:p>
            <a:r>
              <a:rPr lang="en-US" sz="2000" dirty="0">
                <a:hlinkClick r:id="rId9"/>
              </a:rPr>
              <a:t>https://www.hanselman.com/blog/minimal-apis-in-net-6-but-where-are-the-unit-tests</a:t>
            </a:r>
            <a:endParaRPr lang="en-US" sz="2000" dirty="0"/>
          </a:p>
          <a:p>
            <a:r>
              <a:rPr lang="en-US" sz="2000" dirty="0">
                <a:hlinkClick r:id="rId10"/>
              </a:rPr>
              <a:t>https://dev.to/this-is-learning/maybe-it-s-time-to-rethink-our-project-structure-with-net-6-2dl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941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27512-63AA-1940-6885-EF15DB5A8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@miroslavpopovic</a:t>
            </a:r>
            <a:br>
              <a:rPr lang="en-US" dirty="0"/>
            </a:br>
            <a:r>
              <a:rPr lang="en-US" dirty="0">
                <a:hlinkClick r:id="rId4"/>
              </a:rPr>
              <a:t>https://miroslavpopovic.com/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https://github.com/miroslavpopovic/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F1D2C1-CD07-B804-AE26-2FEA5D69BD19}"/>
              </a:ext>
            </a:extLst>
          </p:cNvPr>
          <p:cNvSpPr txBox="1"/>
          <p:nvPr/>
        </p:nvSpPr>
        <p:spPr>
          <a:xfrm>
            <a:off x="301498" y="274066"/>
            <a:ext cx="6437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https://github.com/miroslavpopovic/minimal-apis-sample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86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135"/>
            <a:ext cx="12192000" cy="69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118"/>
            <a:ext cx="12192000" cy="69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AA4-4B22-AAF1-B11F-21FA193A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cap="none" dirty="0"/>
              <a:t>Minimal APIs </a:t>
            </a:r>
            <a:br>
              <a:rPr lang="en-US" sz="4000" cap="none" dirty="0"/>
            </a:br>
            <a:r>
              <a:rPr lang="en-US" sz="4000" cap="none" dirty="0"/>
              <a:t>in ASP.NET </a:t>
            </a:r>
            <a:r>
              <a:rPr lang="sr-Latn-BA" sz="4000" cap="none" dirty="0"/>
              <a:t>C</a:t>
            </a:r>
            <a:r>
              <a:rPr lang="en-US" sz="4000" cap="none" dirty="0"/>
              <a:t>ore 6+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8C115-90DD-4010-6525-A3FA1206F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600" dirty="0">
                <a:solidFill>
                  <a:schemeClr val="accent1"/>
                </a:solidFill>
              </a:rPr>
              <a:t>Technical Lead @Seavus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@miroslavpopovic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1E10-AA1A-3F28-9D32-F7460C55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DB838-AFFD-AFD3-CA39-E5413EAA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9E3E-B82C-6659-2A97-F54015BA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and Razor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89314-2772-E7A2-FE8D-A7D704187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MVC – ever since ASP.NET MVC</a:t>
            </a:r>
          </a:p>
          <a:p>
            <a:pPr lvl="1"/>
            <a:r>
              <a:rPr lang="en-US" dirty="0"/>
              <a:t>December 10</a:t>
            </a:r>
            <a:r>
              <a:rPr lang="en-US" baseline="30000" dirty="0"/>
              <a:t>th</a:t>
            </a:r>
            <a:r>
              <a:rPr lang="en-US" dirty="0"/>
              <a:t>, 2007 – first CTP</a:t>
            </a:r>
          </a:p>
          <a:p>
            <a:pPr lvl="1"/>
            <a:r>
              <a:rPr lang="en-US" dirty="0"/>
              <a:t>March 13</a:t>
            </a:r>
            <a:r>
              <a:rPr lang="en-US" baseline="30000" dirty="0"/>
              <a:t>th</a:t>
            </a:r>
            <a:r>
              <a:rPr lang="en-US" dirty="0"/>
              <a:t>, 2009 – first release</a:t>
            </a:r>
          </a:p>
          <a:p>
            <a:pPr lvl="1"/>
            <a:r>
              <a:rPr lang="en-US" dirty="0"/>
              <a:t>April 12</a:t>
            </a:r>
            <a:r>
              <a:rPr lang="en-US" baseline="30000" dirty="0"/>
              <a:t>th</a:t>
            </a:r>
            <a:r>
              <a:rPr lang="en-US" dirty="0"/>
              <a:t> 2022 – Version 5.2.8 (current)</a:t>
            </a:r>
          </a:p>
          <a:p>
            <a:r>
              <a:rPr lang="en-US" dirty="0"/>
              <a:t>Web API – ever since ASP.NET MVC 4</a:t>
            </a:r>
          </a:p>
          <a:p>
            <a:pPr lvl="1"/>
            <a:r>
              <a:rPr lang="en-US" dirty="0"/>
              <a:t>May 31</a:t>
            </a:r>
            <a:r>
              <a:rPr lang="en-US" baseline="30000" dirty="0"/>
              <a:t>st</a:t>
            </a:r>
            <a:r>
              <a:rPr lang="en-US" dirty="0"/>
              <a:t> 2012 – first version</a:t>
            </a:r>
          </a:p>
          <a:p>
            <a:r>
              <a:rPr lang="en-US" dirty="0"/>
              <a:t>ASP.NET Core MVC</a:t>
            </a:r>
          </a:p>
          <a:p>
            <a:pPr lvl="1"/>
            <a:r>
              <a:rPr lang="en-US" dirty="0"/>
              <a:t>June 27</a:t>
            </a:r>
            <a:r>
              <a:rPr lang="en-US" baseline="30000" dirty="0"/>
              <a:t>th</a:t>
            </a:r>
            <a:r>
              <a:rPr lang="en-US" dirty="0"/>
              <a:t> 2016 – first version – ASP.NET </a:t>
            </a:r>
            <a:r>
              <a:rPr lang="en-US" dirty="0" err="1"/>
              <a:t>vNext</a:t>
            </a:r>
            <a:r>
              <a:rPr lang="en-US" dirty="0"/>
              <a:t>, ASP.NET 5</a:t>
            </a:r>
          </a:p>
          <a:p>
            <a:pPr lvl="1"/>
            <a:r>
              <a:rPr lang="en-US" dirty="0"/>
              <a:t>Merges MVC and Web API</a:t>
            </a:r>
          </a:p>
          <a:p>
            <a:r>
              <a:rPr lang="en-US" dirty="0"/>
              <a:t>ASP.NET Razor Pages</a:t>
            </a:r>
          </a:p>
          <a:p>
            <a:pPr lvl="1"/>
            <a:r>
              <a:rPr lang="en-US" dirty="0"/>
              <a:t>August 14</a:t>
            </a:r>
            <a:r>
              <a:rPr lang="en-US" baseline="30000" dirty="0"/>
              <a:t>th</a:t>
            </a:r>
            <a:r>
              <a:rPr lang="en-US" dirty="0"/>
              <a:t> 2017 – first version with ASP.NET Core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83BC1-E16F-E26F-3BCA-4A4551AF5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14" y="1027907"/>
            <a:ext cx="1913186" cy="19131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9450BB-8314-596B-4E14-0E68C1234722}"/>
              </a:ext>
            </a:extLst>
          </p:cNvPr>
          <p:cNvSpPr txBox="1"/>
          <p:nvPr/>
        </p:nvSpPr>
        <p:spPr>
          <a:xfrm>
            <a:off x="831849" y="6261647"/>
            <a:ext cx="5568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All icons in this presentation are downloaded from flaticon.com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075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97ECF-43C5-5984-088B-2FA99E0E9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D436-5685-4268-4F6D-A9CE2A28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hosting APIs</a:t>
            </a:r>
          </a:p>
          <a:p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WebApplication</a:t>
            </a:r>
            <a:r>
              <a:rPr lang="en-US" dirty="0"/>
              <a:t> and </a:t>
            </a:r>
            <a:r>
              <a:rPr lang="en-US" sz="24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WebApplicationBuilder</a:t>
            </a: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dirty="0"/>
              <a:t>New routing APIs</a:t>
            </a:r>
          </a:p>
          <a:p>
            <a:r>
              <a:rPr lang="en-US" dirty="0"/>
              <a:t>New templates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D2415-1E09-C945-D4CB-764D9EEFD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016" y="1027907"/>
            <a:ext cx="2083783" cy="208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AC993-96C8-F1CC-C6B5-56A75503F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ASP.NET Core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D6C76-8D79-2867-911E-1764AA116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0736C-74A4-16DA-5F25-B13686BC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72" y="2023900"/>
            <a:ext cx="5910128" cy="4153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52ED-F327-920E-C2E7-BE0AB518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23899"/>
            <a:ext cx="5910128" cy="415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2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EB47FE-5BA3-2F86-C313-082C99AFEE00}"/>
              </a:ext>
            </a:extLst>
          </p:cNvPr>
          <p:cNvSpPr txBox="1"/>
          <p:nvPr/>
        </p:nvSpPr>
        <p:spPr>
          <a:xfrm>
            <a:off x="430923" y="612844"/>
            <a:ext cx="11382705" cy="5847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builder =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WebApplication.CreateBuilder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args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ascadia Mono" panose="020B0609020000020004" pitchFamily="49" charset="0"/>
              </a:rPr>
              <a:t>// Add services to the container.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builder.Services.AddEndpointsApiExplorer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builder.Services.AddSwaggerGen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app =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builder.Build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8000"/>
                </a:solidFill>
                <a:latin typeface="Cascadia Mono" panose="020B0609020000020004" pitchFamily="49" charset="0"/>
              </a:rPr>
              <a:t>// Configure the HTTP request pipeline.</a:t>
            </a: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app.Environment.IsDevelopment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())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app.UseSwagger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app.UseSwaggerUI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22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app.UseHttpsRedirection</a:t>
            </a:r>
            <a: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  <a:br>
              <a:rPr lang="en-US" sz="2200" dirty="0">
                <a:solidFill>
                  <a:srgbClr val="000000"/>
                </a:solidFill>
                <a:latin typeface="Cascadia Mono" panose="020B0609020000020004" pitchFamily="49" charset="0"/>
              </a:rPr>
            </a:br>
            <a:endParaRPr lang="en-US" sz="2200" dirty="0">
              <a:solidFill>
                <a:srgbClr val="000000"/>
              </a:solidFill>
              <a:latin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IT 2022">
      <a:dk1>
        <a:srgbClr val="171A31"/>
      </a:dk1>
      <a:lt1>
        <a:sysClr val="window" lastClr="FFFFFF"/>
      </a:lt1>
      <a:dk2>
        <a:srgbClr val="283044"/>
      </a:dk2>
      <a:lt2>
        <a:srgbClr val="9D9BAB"/>
      </a:lt2>
      <a:accent1>
        <a:srgbClr val="2CB3FF"/>
      </a:accent1>
      <a:accent2>
        <a:srgbClr val="E561A8"/>
      </a:accent2>
      <a:accent3>
        <a:srgbClr val="E4CC83"/>
      </a:accent3>
      <a:accent4>
        <a:srgbClr val="8CF3E6"/>
      </a:accent4>
      <a:accent5>
        <a:srgbClr val="2774A9"/>
      </a:accent5>
      <a:accent6>
        <a:srgbClr val="C6974C"/>
      </a:accent6>
      <a:hlink>
        <a:srgbClr val="2CB3FF"/>
      </a:hlink>
      <a:folHlink>
        <a:srgbClr val="2CB3FF"/>
      </a:folHlink>
    </a:clrScheme>
    <a:fontScheme name="INIT 2022">
      <a:majorFont>
        <a:latin typeface="Suisse Intl SemiBold"/>
        <a:ea typeface=""/>
        <a:cs typeface=""/>
      </a:majorFont>
      <a:minorFont>
        <a:latin typeface="Suisse Int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</TotalTime>
  <Words>2209</Words>
  <Application>Microsoft Office PowerPoint</Application>
  <PresentationFormat>Widescreen</PresentationFormat>
  <Paragraphs>244</Paragraphs>
  <Slides>37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Cascadia Mono</vt:lpstr>
      <vt:lpstr>Suisse Intl</vt:lpstr>
      <vt:lpstr>Suisse Intl SemiBold</vt:lpstr>
      <vt:lpstr>Office Theme</vt:lpstr>
      <vt:lpstr>PowerPoint Presentation</vt:lpstr>
      <vt:lpstr>PowerPoint Presentation</vt:lpstr>
      <vt:lpstr>PowerPoint Presentation</vt:lpstr>
      <vt:lpstr>Minimal APIs  in ASP.NET Core 6+</vt:lpstr>
      <vt:lpstr>Introduction</vt:lpstr>
      <vt:lpstr>MVC and Razor Pages</vt:lpstr>
      <vt:lpstr>Minimal APIs</vt:lpstr>
      <vt:lpstr>New ASP.NET Core templates</vt:lpstr>
      <vt:lpstr>PowerPoint Presentation</vt:lpstr>
      <vt:lpstr>PowerPoint Presentation</vt:lpstr>
      <vt:lpstr>Why Minimal APIs?</vt:lpstr>
      <vt:lpstr>Minimal API Features</vt:lpstr>
      <vt:lpstr>Routing</vt:lpstr>
      <vt:lpstr>Parameter Binding</vt:lpstr>
      <vt:lpstr>Responses</vt:lpstr>
      <vt:lpstr>Authorization</vt:lpstr>
      <vt:lpstr>CORS</vt:lpstr>
      <vt:lpstr>OpenAPI / Swagger</vt:lpstr>
      <vt:lpstr>OpenAPI / Swagger (cont.)</vt:lpstr>
      <vt:lpstr>Integration testing</vt:lpstr>
      <vt:lpstr>Missing features in .NET 6</vt:lpstr>
      <vt:lpstr>Minimal API improvements in .NET 7</vt:lpstr>
      <vt:lpstr>IEndpointFilter</vt:lpstr>
      <vt:lpstr>Other improvements</vt:lpstr>
      <vt:lpstr>RateLimiting middleware</vt:lpstr>
      <vt:lpstr>Tools and Utilities</vt:lpstr>
      <vt:lpstr>Carter</vt:lpstr>
      <vt:lpstr>MiniValidation</vt:lpstr>
      <vt:lpstr>FluentValidation</vt:lpstr>
      <vt:lpstr>Conclusion</vt:lpstr>
      <vt:lpstr>Minimal APIs</vt:lpstr>
      <vt:lpstr>Alternatives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98</cp:revision>
  <dcterms:created xsi:type="dcterms:W3CDTF">2022-09-11T18:22:11Z</dcterms:created>
  <dcterms:modified xsi:type="dcterms:W3CDTF">2022-11-28T23:48:13Z</dcterms:modified>
</cp:coreProperties>
</file>